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a Nelson" userId="1f671f49-8a73-41a2-9194-1f13c7bf64f8" providerId="ADAL" clId="{2A7BB02F-ED3C-4925-8033-097FF0B4A3F0}"/>
    <pc:docChg chg="undo custSel modSld">
      <pc:chgData name="Gena Nelson" userId="1f671f49-8a73-41a2-9194-1f13c7bf64f8" providerId="ADAL" clId="{2A7BB02F-ED3C-4925-8033-097FF0B4A3F0}" dt="2022-08-15T14:49:01.441" v="828" actId="1076"/>
      <pc:docMkLst>
        <pc:docMk/>
      </pc:docMkLst>
      <pc:sldChg chg="addSp delSp modSp mod">
        <pc:chgData name="Gena Nelson" userId="1f671f49-8a73-41a2-9194-1f13c7bf64f8" providerId="ADAL" clId="{2A7BB02F-ED3C-4925-8033-097FF0B4A3F0}" dt="2022-08-15T14:49:01.441" v="828" actId="1076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1E70CB59-EEBC-4298-9A0C-E717A663E098}"/>
    <pc:docChg chg="modSld">
      <pc:chgData name="Gena Nelson" userId="1f671f49-8a73-41a2-9194-1f13c7bf64f8" providerId="ADAL" clId="{1E70CB59-EEBC-4298-9A0C-E717A663E098}" dt="2024-05-13T21:50:30.228" v="2" actId="1076"/>
      <pc:docMkLst>
        <pc:docMk/>
      </pc:docMkLst>
      <pc:sldChg chg="modSp mod">
        <pc:chgData name="Gena Nelson" userId="1f671f49-8a73-41a2-9194-1f13c7bf64f8" providerId="ADAL" clId="{1E70CB59-EEBC-4298-9A0C-E717A663E098}" dt="2024-05-13T21:50:30.228" v="2" actId="1076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19A0C000-E660-4B52-A577-EC8E52690966}"/>
    <pc:docChg chg="modSld">
      <pc:chgData name="Gena Nelson" userId="1f671f49-8a73-41a2-9194-1f13c7bf64f8" providerId="ADAL" clId="{19A0C000-E660-4B52-A577-EC8E52690966}" dt="2024-11-08T17:56:53.066" v="84" actId="1076"/>
      <pc:docMkLst>
        <pc:docMk/>
      </pc:docMkLst>
      <pc:sldChg chg="addSp modSp mod">
        <pc:chgData name="Gena Nelson" userId="1f671f49-8a73-41a2-9194-1f13c7bf64f8" providerId="ADAL" clId="{19A0C000-E660-4B52-A577-EC8E52690966}" dt="2024-11-08T17:56:53.066" v="84" actId="1076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12730970-7365-46E0-B817-3AD87DAFBC9C}"/>
    <pc:docChg chg="custSel modSld">
      <pc:chgData name="Gena Nelson" userId="1f671f49-8a73-41a2-9194-1f13c7bf64f8" providerId="ADAL" clId="{12730970-7365-46E0-B817-3AD87DAFBC9C}" dt="2024-10-01T13:43:41.247" v="153" actId="113"/>
      <pc:docMkLst>
        <pc:docMk/>
      </pc:docMkLst>
      <pc:sldChg chg="addSp delSp modSp mod">
        <pc:chgData name="Gena Nelson" userId="1f671f49-8a73-41a2-9194-1f13c7bf64f8" providerId="ADAL" clId="{12730970-7365-46E0-B817-3AD87DAFBC9C}" dt="2024-10-01T13:43:41.247" v="153" actId="113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96748581-A815-4984-80B2-2577FBCAF11E}"/>
    <pc:docChg chg="modSld">
      <pc:chgData name="Gena Nelson" userId="1f671f49-8a73-41a2-9194-1f13c7bf64f8" providerId="ADAL" clId="{96748581-A815-4984-80B2-2577FBCAF11E}" dt="2024-12-05T22:31:40.938" v="114" actId="1076"/>
      <pc:docMkLst>
        <pc:docMk/>
      </pc:docMkLst>
      <pc:sldChg chg="modSp mod">
        <pc:chgData name="Gena Nelson" userId="1f671f49-8a73-41a2-9194-1f13c7bf64f8" providerId="ADAL" clId="{96748581-A815-4984-80B2-2577FBCAF11E}" dt="2024-12-05T22:31:40.938" v="114" actId="1076"/>
        <pc:sldMkLst>
          <pc:docMk/>
          <pc:sldMk cId="1971989800" sldId="256"/>
        </pc:sldMkLst>
        <pc:spChg chg="mod">
          <ac:chgData name="Gena Nelson" userId="1f671f49-8a73-41a2-9194-1f13c7bf64f8" providerId="ADAL" clId="{96748581-A815-4984-80B2-2577FBCAF11E}" dt="2024-12-05T22:31:40.938" v="114" actId="1076"/>
          <ac:spMkLst>
            <pc:docMk/>
            <pc:sldMk cId="1971989800" sldId="256"/>
            <ac:spMk id="10" creationId="{05EBD268-D3CA-4CC0-B8C4-74E28E5EBF78}"/>
          </ac:spMkLst>
        </pc:spChg>
        <pc:spChg chg="mod">
          <ac:chgData name="Gena Nelson" userId="1f671f49-8a73-41a2-9194-1f13c7bf64f8" providerId="ADAL" clId="{96748581-A815-4984-80B2-2577FBCAF11E}" dt="2024-12-05T22:31:26.440" v="113" actId="1076"/>
          <ac:spMkLst>
            <pc:docMk/>
            <pc:sldMk cId="1971989800" sldId="256"/>
            <ac:spMk id="11" creationId="{2D6D74DF-C0E2-44D1-BE4B-B426A64B5BC7}"/>
          </ac:spMkLst>
        </pc:spChg>
      </pc:sldChg>
    </pc:docChg>
  </pc:docChgLst>
  <pc:docChgLst>
    <pc:chgData name="Gena Nelson" userId="1f671f49-8a73-41a2-9194-1f13c7bf64f8" providerId="ADAL" clId="{BE9D1641-46B5-43AB-B02A-3E23264C1018}"/>
    <pc:docChg chg="custSel modSld">
      <pc:chgData name="Gena Nelson" userId="1f671f49-8a73-41a2-9194-1f13c7bf64f8" providerId="ADAL" clId="{BE9D1641-46B5-43AB-B02A-3E23264C1018}" dt="2025-01-28T21:33:06.741" v="7" actId="1076"/>
      <pc:docMkLst>
        <pc:docMk/>
      </pc:docMkLst>
      <pc:sldChg chg="delSp modSp mod">
        <pc:chgData name="Gena Nelson" userId="1f671f49-8a73-41a2-9194-1f13c7bf64f8" providerId="ADAL" clId="{BE9D1641-46B5-43AB-B02A-3E23264C1018}" dt="2025-01-28T21:33:06.741" v="7" actId="1076"/>
        <pc:sldMkLst>
          <pc:docMk/>
          <pc:sldMk cId="1971989800" sldId="256"/>
        </pc:sldMkLst>
        <pc:spChg chg="mod">
          <ac:chgData name="Gena Nelson" userId="1f671f49-8a73-41a2-9194-1f13c7bf64f8" providerId="ADAL" clId="{BE9D1641-46B5-43AB-B02A-3E23264C1018}" dt="2025-01-23T16:37:36.683" v="2" actId="1076"/>
          <ac:spMkLst>
            <pc:docMk/>
            <pc:sldMk cId="1971989800" sldId="256"/>
            <ac:spMk id="10" creationId="{05EBD268-D3CA-4CC0-B8C4-74E28E5EBF78}"/>
          </ac:spMkLst>
        </pc:spChg>
        <pc:picChg chg="mod">
          <ac:chgData name="Gena Nelson" userId="1f671f49-8a73-41a2-9194-1f13c7bf64f8" providerId="ADAL" clId="{BE9D1641-46B5-43AB-B02A-3E23264C1018}" dt="2025-01-28T21:33:06.741" v="7" actId="1076"/>
          <ac:picMkLst>
            <pc:docMk/>
            <pc:sldMk cId="1971989800" sldId="256"/>
            <ac:picMk id="7" creationId="{1C724121-9FC3-4B4B-B517-EB1B1CC1B2B0}"/>
          </ac:picMkLst>
        </pc:picChg>
      </pc:sldChg>
    </pc:docChg>
  </pc:docChgLst>
  <pc:docChgLst>
    <pc:chgData name="Gena Nelson" userId="1f671f49-8a73-41a2-9194-1f13c7bf64f8" providerId="ADAL" clId="{DA4F7704-C071-4F45-B0FE-501B24C2E3CB}"/>
    <pc:docChg chg="modSld">
      <pc:chgData name="Gena Nelson" userId="1f671f49-8a73-41a2-9194-1f13c7bf64f8" providerId="ADAL" clId="{DA4F7704-C071-4F45-B0FE-501B24C2E3CB}" dt="2024-02-14T16:20:22.182" v="102" actId="1076"/>
      <pc:docMkLst>
        <pc:docMk/>
      </pc:docMkLst>
      <pc:sldChg chg="addSp modSp mod">
        <pc:chgData name="Gena Nelson" userId="1f671f49-8a73-41a2-9194-1f13c7bf64f8" providerId="ADAL" clId="{DA4F7704-C071-4F45-B0FE-501B24C2E3CB}" dt="2024-02-14T16:20:22.182" v="102" actId="1076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60239502-8811-436B-9455-0D789FBBE2E6}"/>
    <pc:docChg chg="custSel modSld">
      <pc:chgData name="Gena Nelson" userId="1f671f49-8a73-41a2-9194-1f13c7bf64f8" providerId="ADAL" clId="{60239502-8811-436B-9455-0D789FBBE2E6}" dt="2023-08-22T21:49:29.101" v="4" actId="1076"/>
      <pc:docMkLst>
        <pc:docMk/>
      </pc:docMkLst>
      <pc:sldChg chg="delSp modSp mod">
        <pc:chgData name="Gena Nelson" userId="1f671f49-8a73-41a2-9194-1f13c7bf64f8" providerId="ADAL" clId="{60239502-8811-436B-9455-0D789FBBE2E6}" dt="2023-08-22T21:49:29.101" v="4" actId="1076"/>
        <pc:sldMkLst>
          <pc:docMk/>
          <pc:sldMk cId="1971989800" sldId="256"/>
        </pc:sldMkLst>
      </pc:sldChg>
    </pc:docChg>
  </pc:docChgLst>
  <pc:docChgLst>
    <pc:chgData name="Gena Nelson" userId="1f671f49-8a73-41a2-9194-1f13c7bf64f8" providerId="ADAL" clId="{AB6DFB34-2B62-4DE7-8721-11D1FFE234C7}"/>
    <pc:docChg chg="custSel modSld">
      <pc:chgData name="Gena Nelson" userId="1f671f49-8a73-41a2-9194-1f13c7bf64f8" providerId="ADAL" clId="{AB6DFB34-2B62-4DE7-8721-11D1FFE234C7}" dt="2025-02-24T14:41:31.066" v="3" actId="1076"/>
      <pc:docMkLst>
        <pc:docMk/>
      </pc:docMkLst>
      <pc:sldChg chg="delSp modSp mod">
        <pc:chgData name="Gena Nelson" userId="1f671f49-8a73-41a2-9194-1f13c7bf64f8" providerId="ADAL" clId="{AB6DFB34-2B62-4DE7-8721-11D1FFE234C7}" dt="2025-02-24T14:41:31.066" v="3" actId="1076"/>
        <pc:sldMkLst>
          <pc:docMk/>
          <pc:sldMk cId="1971989800" sldId="256"/>
        </pc:sldMkLst>
        <pc:spChg chg="del mod">
          <ac:chgData name="Gena Nelson" userId="1f671f49-8a73-41a2-9194-1f13c7bf64f8" providerId="ADAL" clId="{AB6DFB34-2B62-4DE7-8721-11D1FFE234C7}" dt="2025-02-24T14:41:24.120" v="2" actId="478"/>
          <ac:spMkLst>
            <pc:docMk/>
            <pc:sldMk cId="1971989800" sldId="256"/>
            <ac:spMk id="8" creationId="{95A013EC-AB6D-5594-7458-755C663681AC}"/>
          </ac:spMkLst>
        </pc:spChg>
        <pc:picChg chg="mod">
          <ac:chgData name="Gena Nelson" userId="1f671f49-8a73-41a2-9194-1f13c7bf64f8" providerId="ADAL" clId="{AB6DFB34-2B62-4DE7-8721-11D1FFE234C7}" dt="2025-02-24T14:41:31.066" v="3" actId="1076"/>
          <ac:picMkLst>
            <pc:docMk/>
            <pc:sldMk cId="1971989800" sldId="256"/>
            <ac:picMk id="17" creationId="{D75F608A-D75A-4BA0-A9E9-3C249061E0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059B78F-F4C0-498F-8839-AD8AA72F3686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57EF939-6AE8-4747-8CC7-22B65F24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6C38-31BB-4C7F-8624-BC1EEA9AE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FFD1B-5B03-4C4B-AB2C-6D03239DB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2270C-4BB1-4D09-B8FD-E6B1A0FAF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50A2B-B7BC-4774-8425-68E06724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9B813-691E-48F3-BB53-0A470F4B0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6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2234-DA45-4292-8F3E-432F244A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8B59B-8431-4BEA-9C79-EE6180581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747F9-86F5-4F5B-828B-2077FE6C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C90D-55B3-4159-80FE-52BA0189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739D9-BBD9-4E12-8622-06E355C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1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3C54C-3564-4DE8-A943-BFDC5F1F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3D9E2-7C73-40A2-9380-E4E9A2F51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0C18-0372-4ADA-8537-BF0CBD51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04B3E-4C80-4A89-91CC-1F7ACE8C3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A0D19-0CE9-4D78-A5B5-4C7C5AF5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23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7821B-9460-4A3E-AC2A-799CCE3E0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A28C4-5A24-4354-8426-0264D3D3B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39CA6-C232-4769-951A-BD20F4008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08C33-591C-48FE-A9A0-817A698D8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E126E-1F13-4FAA-ABE6-0C6DF762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CA8A9-7864-4200-A3EE-A5E68FF8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1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1561F-79D9-43D7-9DFE-B3F1AC2A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B5B4C-D27F-4383-929A-352CBFAB6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22495-E971-405B-B5B4-BFB142913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A06D2-082F-4110-A7B6-0D5C0442B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3914E-D731-488B-9FC1-24D281BFE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45E308-5341-4091-8FD5-FDF6B0C8D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632B89-95A5-4BD0-B631-6045E7FD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55632C-4E6E-4259-8576-C907CD9A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4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41C82-8997-4EF3-B2AF-37267BBE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29EA34-2A8C-4227-BA12-939345676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17E31-F9C5-40B2-9A70-B6CFB6B4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22E26B-7B0A-4A4F-ACB3-419F645E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0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972084-17A2-4865-90F3-B474C5E39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80B6A-4C84-43FF-8694-6DFDEFA65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025E9-0665-4F72-92F4-BC7D1D37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7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B4BC-A755-4A15-BB46-49ECFC421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AF883-187E-4737-9706-AD011CA97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BFFD5-E742-4536-92D7-09FC95B24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AEC16-2C36-45F3-B9FB-A6AABAB0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28930-3865-4A4D-A53D-E470346C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DB45B-6231-49C7-976D-4888C730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5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2986-9827-411A-BC95-7829C014D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967C9A-D1F2-478F-8C0B-B4DE7B7169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77249-82EA-461F-8CE5-778E896F5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D214B-D4A3-4AED-8000-ADF719B4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43355-C875-4581-9C7C-7B7A17EB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23166-B812-46BD-8020-D8DF9630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4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3EB0-A4F7-4A39-BE4D-2CB80BEA4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495F2-24AD-4C6E-ADCA-FEFDFBDDA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9D5B1-E7A4-47C3-94A4-07E90D43C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176D4-EBF8-49A1-AEB8-92D30B71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41615-57A7-4B4E-996A-F167EBD8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6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11988E-F4D4-44EE-ACBE-1A42FD11AE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4904C-BE9D-45BD-B821-6D137E737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5174C-4AE2-4BAE-9A5C-E44B9AB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1836C-E744-4A34-BB28-255F2846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6EB31-0616-4FC2-AB55-A2196AF7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4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FA1E45-C708-48A7-8DDC-86E857B43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707E5-4E1A-4314-BB59-3B530F90F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78A67-74A6-4CBF-A1C3-8F471175D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510BB-AEC0-49FE-9AF8-9D9DF6375E6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036DD-E270-44D4-86BA-D8F333F05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E88FD-C026-4BF1-8E8D-39701F217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F9EC1-6705-4855-B420-5B98C2D3F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5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shopping-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mykurves.blogspot.com/2014_10_01_archive.html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8CFD2-B19A-4537-A9E3-0B8A52AF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4760" y="55592"/>
            <a:ext cx="4780230" cy="72300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radley Hand ITC" panose="03070402050302030203" pitchFamily="66" charset="0"/>
              </a:rPr>
              <a:t>SHOPPING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9B21D-1B26-42A9-88FB-34E0E41AB4AE}"/>
              </a:ext>
            </a:extLst>
          </p:cNvPr>
          <p:cNvSpPr txBox="1"/>
          <p:nvPr/>
        </p:nvSpPr>
        <p:spPr>
          <a:xfrm>
            <a:off x="2929216" y="963889"/>
            <a:ext cx="2301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Bass Pro Shops</a:t>
            </a:r>
          </a:p>
          <a:p>
            <a:r>
              <a:rPr lang="en-US" sz="1600" dirty="0">
                <a:latin typeface="Bell MT" panose="02020503060305020303" pitchFamily="18" charset="0"/>
              </a:rPr>
              <a:t>200 Bass Pro Drive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78665 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512.876.2700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D1865-25BF-4AB4-B318-F18F861FB379}"/>
              </a:ext>
            </a:extLst>
          </p:cNvPr>
          <p:cNvSpPr txBox="1"/>
          <p:nvPr/>
        </p:nvSpPr>
        <p:spPr>
          <a:xfrm>
            <a:off x="5893917" y="2518458"/>
            <a:ext cx="2793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Duluth Trading Co.</a:t>
            </a:r>
          </a:p>
          <a:p>
            <a:r>
              <a:rPr lang="en-US" sz="1600" dirty="0">
                <a:latin typeface="Bell MT" panose="02020503060305020303" pitchFamily="18" charset="0"/>
              </a:rPr>
              <a:t>4401 N. IH 35 Frontage Rd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 TX 78665</a:t>
            </a:r>
          </a:p>
          <a:p>
            <a:r>
              <a:rPr lang="en-US" sz="1600" dirty="0">
                <a:latin typeface="Bell MT" panose="02020503060305020303" pitchFamily="18" charset="0"/>
              </a:rPr>
              <a:t>737.808.4860</a:t>
            </a:r>
            <a:endParaRPr lang="en-US" dirty="0"/>
          </a:p>
        </p:txBody>
      </p:sp>
      <p:pic>
        <p:nvPicPr>
          <p:cNvPr id="7" name="Picture 6" descr="A group of colorful shopping bags&#10;&#10;Description automatically generated with low confidence">
            <a:extLst>
              <a:ext uri="{FF2B5EF4-FFF2-40B4-BE49-F238E27FC236}">
                <a16:creationId xmlns:a16="http://schemas.microsoft.com/office/drawing/2014/main" id="{1C724121-9FC3-4B4B-B517-EB1B1CC1B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2022914" flipV="1">
            <a:off x="9352538" y="2508571"/>
            <a:ext cx="2270158" cy="19169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57297A-CCE0-42D3-8F0E-952E96083D7C}"/>
              </a:ext>
            </a:extLst>
          </p:cNvPr>
          <p:cNvSpPr txBox="1"/>
          <p:nvPr/>
        </p:nvSpPr>
        <p:spPr>
          <a:xfrm>
            <a:off x="2872101" y="4222266"/>
            <a:ext cx="23339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IKEA</a:t>
            </a:r>
          </a:p>
          <a:p>
            <a:r>
              <a:rPr lang="en-US" sz="1600" dirty="0">
                <a:latin typeface="Bell MT" panose="02020503060305020303" pitchFamily="18" charset="0"/>
              </a:rPr>
              <a:t>1 IKEA Way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78665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512.828.4532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BD268-D3CA-4CC0-B8C4-74E28E5EBF78}"/>
              </a:ext>
            </a:extLst>
          </p:cNvPr>
          <p:cNvSpPr txBox="1"/>
          <p:nvPr/>
        </p:nvSpPr>
        <p:spPr>
          <a:xfrm>
            <a:off x="0" y="5780782"/>
            <a:ext cx="2677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Painted Tree Boutique</a:t>
            </a:r>
          </a:p>
          <a:p>
            <a:r>
              <a:rPr lang="en-US" sz="1600" dirty="0">
                <a:latin typeface="Bell MT" panose="02020503060305020303" pitchFamily="18" charset="0"/>
              </a:rPr>
              <a:t>2701A Parker Drive, Ste 400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 TX 78681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512-813-7192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6D74DF-C0E2-44D1-BE4B-B426A64B5BC7}"/>
              </a:ext>
            </a:extLst>
          </p:cNvPr>
          <p:cNvSpPr txBox="1"/>
          <p:nvPr/>
        </p:nvSpPr>
        <p:spPr>
          <a:xfrm>
            <a:off x="5893917" y="4222266"/>
            <a:ext cx="2703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Mays Street Boutique</a:t>
            </a:r>
          </a:p>
          <a:p>
            <a:r>
              <a:rPr lang="en-US" sz="1600" dirty="0">
                <a:latin typeface="Bell MT" panose="02020503060305020303" pitchFamily="18" charset="0"/>
              </a:rPr>
              <a:t>2001 N Mays St.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 TX 78664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512.248.2555</a:t>
            </a:r>
            <a:endParaRPr lang="en-US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964D9C-2347-4D41-B5AC-8936DBE6067D}"/>
              </a:ext>
            </a:extLst>
          </p:cNvPr>
          <p:cNvSpPr txBox="1"/>
          <p:nvPr/>
        </p:nvSpPr>
        <p:spPr>
          <a:xfrm>
            <a:off x="2929216" y="5780782"/>
            <a:ext cx="3002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Round Rock Premium Outlets</a:t>
            </a:r>
          </a:p>
          <a:p>
            <a:r>
              <a:rPr lang="en-US" sz="1600" dirty="0">
                <a:latin typeface="Bell MT" panose="02020503060305020303" pitchFamily="18" charset="0"/>
              </a:rPr>
              <a:t>4401 IH 35 Frontage Rd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 78665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512.863.6688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C6740E-C7EF-4222-93B7-844DBDCD35DA}"/>
              </a:ext>
            </a:extLst>
          </p:cNvPr>
          <p:cNvSpPr txBox="1"/>
          <p:nvPr/>
        </p:nvSpPr>
        <p:spPr>
          <a:xfrm>
            <a:off x="5893917" y="5780782"/>
            <a:ext cx="2677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Tammy Kay’s Boutique</a:t>
            </a:r>
          </a:p>
          <a:p>
            <a:r>
              <a:rPr lang="en-US" sz="1500" dirty="0">
                <a:latin typeface="Bell MT" panose="02020503060305020303" pitchFamily="18" charset="0"/>
              </a:rPr>
              <a:t>1050 Meadows Drive, Ste 403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78681 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512-695-3006</a:t>
            </a:r>
          </a:p>
        </p:txBody>
      </p:sp>
      <p:pic>
        <p:nvPicPr>
          <p:cNvPr id="17" name="Picture 16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D75F608A-D75A-4BA0-A9E9-3C249061E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21444656">
            <a:off x="1271859" y="2093897"/>
            <a:ext cx="2375714" cy="17001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F44E161-698C-4191-AAA3-4D3E0C879EAD}"/>
              </a:ext>
            </a:extLst>
          </p:cNvPr>
          <p:cNvSpPr txBox="1"/>
          <p:nvPr/>
        </p:nvSpPr>
        <p:spPr>
          <a:xfrm>
            <a:off x="0" y="933409"/>
            <a:ext cx="2804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ell MT" panose="02020503060305020303" pitchFamily="18" charset="0"/>
              </a:rPr>
              <a:t>Antique Gallery Round Rock</a:t>
            </a:r>
          </a:p>
          <a:p>
            <a:r>
              <a:rPr lang="en-US" sz="1600" dirty="0">
                <a:latin typeface="Bell MT" panose="02020503060305020303" pitchFamily="18" charset="0"/>
              </a:rPr>
              <a:t>1601 S IH35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 78664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512.218.4290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5FC9AD-E169-4057-96D3-5AC01E100AF1}"/>
              </a:ext>
            </a:extLst>
          </p:cNvPr>
          <p:cNvSpPr txBox="1"/>
          <p:nvPr/>
        </p:nvSpPr>
        <p:spPr>
          <a:xfrm>
            <a:off x="9514138" y="963889"/>
            <a:ext cx="2725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Bell MT" panose="02020503060305020303" pitchFamily="18" charset="0"/>
              </a:rPr>
              <a:t>Cristales</a:t>
            </a:r>
            <a:r>
              <a:rPr lang="en-US" sz="1600" dirty="0">
                <a:latin typeface="Bell MT" panose="02020503060305020303" pitchFamily="18" charset="0"/>
              </a:rPr>
              <a:t> – The Boutique</a:t>
            </a:r>
          </a:p>
          <a:p>
            <a:r>
              <a:rPr lang="en-US" sz="1600" dirty="0">
                <a:latin typeface="Bell MT" panose="02020503060305020303" pitchFamily="18" charset="0"/>
              </a:rPr>
              <a:t>2000 S. IH-35 Suite 2</a:t>
            </a:r>
          </a:p>
          <a:p>
            <a:r>
              <a:rPr lang="en-US" sz="1600" dirty="0">
                <a:latin typeface="Bell MT" panose="02020503060305020303" pitchFamily="18" charset="0"/>
              </a:rPr>
              <a:t>Round Rock, TX  78681</a:t>
            </a:r>
          </a:p>
          <a:p>
            <a:r>
              <a:rPr lang="en-US" sz="1600" dirty="0">
                <a:latin typeface="Bell MT" panose="02020503060305020303" pitchFamily="18" charset="0"/>
              </a:rPr>
              <a:t>512.238.1212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D468F-0012-4EC4-9B24-D9D77089CC01}"/>
              </a:ext>
            </a:extLst>
          </p:cNvPr>
          <p:cNvSpPr txBox="1"/>
          <p:nvPr/>
        </p:nvSpPr>
        <p:spPr>
          <a:xfrm>
            <a:off x="0" y="4222266"/>
            <a:ext cx="2544176" cy="10772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Bell MT" panose="02020503060305020303" pitchFamily="18" charset="0"/>
              </a:rPr>
              <a:t>Hometown Gifts &amp; Décor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400 E Main Street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Round Rock, TX  78664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512.243.5847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162EE3-DF68-D6D8-FDCB-E737B5B01650}"/>
              </a:ext>
            </a:extLst>
          </p:cNvPr>
          <p:cNvSpPr txBox="1"/>
          <p:nvPr/>
        </p:nvSpPr>
        <p:spPr>
          <a:xfrm>
            <a:off x="5893917" y="963889"/>
            <a:ext cx="2872101" cy="10772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Bell MT" panose="02020503060305020303" pitchFamily="18" charset="0"/>
              </a:rPr>
              <a:t>Blue Diamond Boutique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302 W Main Street Suite 101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Round Rock, TX  78664</a:t>
            </a:r>
          </a:p>
          <a:p>
            <a:r>
              <a:rPr lang="en-US" sz="1600" b="1" dirty="0">
                <a:latin typeface="Bell MT" panose="02020503060305020303" pitchFamily="18" charset="0"/>
              </a:rPr>
              <a:t>512.931.1906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5FBEFC-1643-4624-B59C-CDFD9DC0A6E5}"/>
              </a:ext>
            </a:extLst>
          </p:cNvPr>
          <p:cNvSpPr txBox="1"/>
          <p:nvPr/>
        </p:nvSpPr>
        <p:spPr>
          <a:xfrm>
            <a:off x="9514138" y="5780782"/>
            <a:ext cx="2371315" cy="1015663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Bell MT" panose="02020503060305020303" pitchFamily="18" charset="0"/>
              </a:rPr>
              <a:t>UnEarthed Rock Shop</a:t>
            </a:r>
          </a:p>
          <a:p>
            <a:r>
              <a:rPr lang="en-US" sz="1500" b="1" dirty="0">
                <a:latin typeface="Bell MT" panose="02020503060305020303" pitchFamily="18" charset="0"/>
              </a:rPr>
              <a:t>100 E. Main St., Suite 102</a:t>
            </a:r>
          </a:p>
          <a:p>
            <a:r>
              <a:rPr lang="en-US" sz="1500" b="1" dirty="0">
                <a:latin typeface="Bell MT" panose="02020503060305020303" pitchFamily="18" charset="0"/>
              </a:rPr>
              <a:t>Round Rock, TX  78664</a:t>
            </a:r>
          </a:p>
          <a:p>
            <a:endParaRPr lang="en-US" sz="1500" b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8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171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Bell MT</vt:lpstr>
      <vt:lpstr>Bradley Hand ITC</vt:lpstr>
      <vt:lpstr>Calibri</vt:lpstr>
      <vt:lpstr>Calibri Light</vt:lpstr>
      <vt:lpstr>Office Theme</vt:lpstr>
      <vt:lpstr>SHOPPING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</dc:title>
  <dc:creator>Gena Nelson</dc:creator>
  <cp:lastModifiedBy>Gena Nelson</cp:lastModifiedBy>
  <cp:revision>1</cp:revision>
  <cp:lastPrinted>2022-01-28T17:29:25Z</cp:lastPrinted>
  <dcterms:created xsi:type="dcterms:W3CDTF">2021-08-05T15:58:51Z</dcterms:created>
  <dcterms:modified xsi:type="dcterms:W3CDTF">2025-02-24T14:41:41Z</dcterms:modified>
</cp:coreProperties>
</file>