
<file path=[Content_Types].xml><?xml version="1.0" encoding="utf-8"?>
<Types xmlns="http://schemas.openxmlformats.org/package/2006/content-types">
  <Default Extension="jpeg" ContentType="image/jpeg"/>
  <Default Extension="jpg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4.jpg" ContentType="image/jpeg"/>
  <Override PartName="/ppt/media/image17.jpg" ContentType="image/jpeg"/>
  <Override PartName="/ppt/media/image20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C4131B-4FA1-47C4-928B-971253C13780}" v="19" dt="2026-01-09T15:04:01.7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0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na Nelson" userId="1f671f49-8a73-41a2-9194-1f13c7bf64f8" providerId="ADAL" clId="{1F0AD0F9-2620-476B-A177-DD5A8AF4F576}"/>
    <pc:docChg chg="custSel modSld">
      <pc:chgData name="Gena Nelson" userId="1f671f49-8a73-41a2-9194-1f13c7bf64f8" providerId="ADAL" clId="{1F0AD0F9-2620-476B-A177-DD5A8AF4F576}" dt="2026-01-09T15:04:01.775" v="150" actId="1076"/>
      <pc:docMkLst>
        <pc:docMk/>
      </pc:docMkLst>
      <pc:sldChg chg="addSp delSp modSp mod">
        <pc:chgData name="Gena Nelson" userId="1f671f49-8a73-41a2-9194-1f13c7bf64f8" providerId="ADAL" clId="{1F0AD0F9-2620-476B-A177-DD5A8AF4F576}" dt="2026-01-09T15:04:01.775" v="150" actId="1076"/>
        <pc:sldMkLst>
          <pc:docMk/>
          <pc:sldMk cId="1725380329" sldId="256"/>
        </pc:sldMkLst>
        <pc:spChg chg="mod">
          <ac:chgData name="Gena Nelson" userId="1f671f49-8a73-41a2-9194-1f13c7bf64f8" providerId="ADAL" clId="{1F0AD0F9-2620-476B-A177-DD5A8AF4F576}" dt="2026-01-09T15:00:21.202" v="147" actId="1076"/>
          <ac:spMkLst>
            <pc:docMk/>
            <pc:sldMk cId="1725380329" sldId="256"/>
            <ac:spMk id="5" creationId="{F7E76685-032D-3BC8-7A77-5A754EFAF391}"/>
          </ac:spMkLst>
        </pc:spChg>
        <pc:spChg chg="add mod">
          <ac:chgData name="Gena Nelson" userId="1f671f49-8a73-41a2-9194-1f13c7bf64f8" providerId="ADAL" clId="{1F0AD0F9-2620-476B-A177-DD5A8AF4F576}" dt="2026-01-09T14:40:25.094" v="105" actId="1076"/>
          <ac:spMkLst>
            <pc:docMk/>
            <pc:sldMk cId="1725380329" sldId="256"/>
            <ac:spMk id="6" creationId="{4F267B64-C0B8-C01B-60DF-4388B2AF9759}"/>
          </ac:spMkLst>
        </pc:spChg>
        <pc:spChg chg="mod">
          <ac:chgData name="Gena Nelson" userId="1f671f49-8a73-41a2-9194-1f13c7bf64f8" providerId="ADAL" clId="{1F0AD0F9-2620-476B-A177-DD5A8AF4F576}" dt="2026-01-09T14:58:08.249" v="144" actId="1076"/>
          <ac:spMkLst>
            <pc:docMk/>
            <pc:sldMk cId="1725380329" sldId="256"/>
            <ac:spMk id="11" creationId="{A260322C-422A-6A3E-FD9F-CBB96A7CA5B0}"/>
          </ac:spMkLst>
        </pc:spChg>
        <pc:spChg chg="mod">
          <ac:chgData name="Gena Nelson" userId="1f671f49-8a73-41a2-9194-1f13c7bf64f8" providerId="ADAL" clId="{1F0AD0F9-2620-476B-A177-DD5A8AF4F576}" dt="2026-01-09T15:03:58.931" v="149" actId="1076"/>
          <ac:spMkLst>
            <pc:docMk/>
            <pc:sldMk cId="1725380329" sldId="256"/>
            <ac:spMk id="12" creationId="{EF8FF1D8-600D-A254-2091-70895A760C62}"/>
          </ac:spMkLst>
        </pc:spChg>
        <pc:spChg chg="del mod">
          <ac:chgData name="Gena Nelson" userId="1f671f49-8a73-41a2-9194-1f13c7bf64f8" providerId="ADAL" clId="{1F0AD0F9-2620-476B-A177-DD5A8AF4F576}" dt="2026-01-09T14:36:21.220" v="1" actId="478"/>
          <ac:spMkLst>
            <pc:docMk/>
            <pc:sldMk cId="1725380329" sldId="256"/>
            <ac:spMk id="14" creationId="{6D26C4C6-9B0F-0B1F-6BF9-E38FA060CADD}"/>
          </ac:spMkLst>
        </pc:spChg>
        <pc:picChg chg="mod">
          <ac:chgData name="Gena Nelson" userId="1f671f49-8a73-41a2-9194-1f13c7bf64f8" providerId="ADAL" clId="{1F0AD0F9-2620-476B-A177-DD5A8AF4F576}" dt="2026-01-09T14:59:53.587" v="145" actId="1076"/>
          <ac:picMkLst>
            <pc:docMk/>
            <pc:sldMk cId="1725380329" sldId="256"/>
            <ac:picMk id="18" creationId="{77D79647-EEE9-3BF5-E075-A02785DF0CFD}"/>
          </ac:picMkLst>
        </pc:picChg>
        <pc:picChg chg="del">
          <ac:chgData name="Gena Nelson" userId="1f671f49-8a73-41a2-9194-1f13c7bf64f8" providerId="ADAL" clId="{1F0AD0F9-2620-476B-A177-DD5A8AF4F576}" dt="2026-01-09T14:36:24.334" v="2" actId="478"/>
          <ac:picMkLst>
            <pc:docMk/>
            <pc:sldMk cId="1725380329" sldId="256"/>
            <ac:picMk id="39" creationId="{EB9D7FF7-DD0F-ACF3-94F0-497086C0EBFA}"/>
          </ac:picMkLst>
        </pc:picChg>
        <pc:picChg chg="add mod">
          <ac:chgData name="Gena Nelson" userId="1f671f49-8a73-41a2-9194-1f13c7bf64f8" providerId="ADAL" clId="{1F0AD0F9-2620-476B-A177-DD5A8AF4F576}" dt="2026-01-09T14:41:01.658" v="111" actId="1076"/>
          <ac:picMkLst>
            <pc:docMk/>
            <pc:sldMk cId="1725380329" sldId="256"/>
            <ac:picMk id="1026" creationId="{A0EFB95A-8D07-0914-E85B-180EB3BD8A4F}"/>
          </ac:picMkLst>
        </pc:picChg>
        <pc:picChg chg="mod">
          <ac:chgData name="Gena Nelson" userId="1f671f49-8a73-41a2-9194-1f13c7bf64f8" providerId="ADAL" clId="{1F0AD0F9-2620-476B-A177-DD5A8AF4F576}" dt="2026-01-09T15:04:01.775" v="150" actId="1076"/>
          <ac:picMkLst>
            <pc:docMk/>
            <pc:sldMk cId="1725380329" sldId="256"/>
            <ac:picMk id="2050" creationId="{E11BD60B-2D42-8200-9752-134D1C5C3467}"/>
          </ac:picMkLst>
        </pc:picChg>
      </pc:sldChg>
      <pc:sldChg chg="delSp modSp mod">
        <pc:chgData name="Gena Nelson" userId="1f671f49-8a73-41a2-9194-1f13c7bf64f8" providerId="ADAL" clId="{1F0AD0F9-2620-476B-A177-DD5A8AF4F576}" dt="2026-01-09T14:57:42.627" v="143" actId="1076"/>
        <pc:sldMkLst>
          <pc:docMk/>
          <pc:sldMk cId="3008599601" sldId="257"/>
        </pc:sldMkLst>
        <pc:spChg chg="mod">
          <ac:chgData name="Gena Nelson" userId="1f671f49-8a73-41a2-9194-1f13c7bf64f8" providerId="ADAL" clId="{1F0AD0F9-2620-476B-A177-DD5A8AF4F576}" dt="2026-01-09T14:56:54.215" v="137" actId="1076"/>
          <ac:spMkLst>
            <pc:docMk/>
            <pc:sldMk cId="3008599601" sldId="257"/>
            <ac:spMk id="3" creationId="{23470687-ADD8-0631-459D-E044EF563DA6}"/>
          </ac:spMkLst>
        </pc:spChg>
        <pc:spChg chg="mod">
          <ac:chgData name="Gena Nelson" userId="1f671f49-8a73-41a2-9194-1f13c7bf64f8" providerId="ADAL" clId="{1F0AD0F9-2620-476B-A177-DD5A8AF4F576}" dt="2026-01-09T14:55:26.036" v="123" actId="1076"/>
          <ac:spMkLst>
            <pc:docMk/>
            <pc:sldMk cId="3008599601" sldId="257"/>
            <ac:spMk id="4" creationId="{9B68BD8A-E5DA-33A1-EBB5-0B423217E7AA}"/>
          </ac:spMkLst>
        </pc:spChg>
        <pc:spChg chg="mod">
          <ac:chgData name="Gena Nelson" userId="1f671f49-8a73-41a2-9194-1f13c7bf64f8" providerId="ADAL" clId="{1F0AD0F9-2620-476B-A177-DD5A8AF4F576}" dt="2026-01-09T14:45:26.157" v="116" actId="20577"/>
          <ac:spMkLst>
            <pc:docMk/>
            <pc:sldMk cId="3008599601" sldId="257"/>
            <ac:spMk id="6" creationId="{24BB2925-93A3-4781-C228-AFAB2D0FAD8E}"/>
          </ac:spMkLst>
        </pc:spChg>
        <pc:spChg chg="mod">
          <ac:chgData name="Gena Nelson" userId="1f671f49-8a73-41a2-9194-1f13c7bf64f8" providerId="ADAL" clId="{1F0AD0F9-2620-476B-A177-DD5A8AF4F576}" dt="2026-01-09T14:57:42.627" v="143" actId="1076"/>
          <ac:spMkLst>
            <pc:docMk/>
            <pc:sldMk cId="3008599601" sldId="257"/>
            <ac:spMk id="7" creationId="{65E531CF-7D55-4F99-8C35-2F5DE4889A86}"/>
          </ac:spMkLst>
        </pc:spChg>
        <pc:spChg chg="mod">
          <ac:chgData name="Gena Nelson" userId="1f671f49-8a73-41a2-9194-1f13c7bf64f8" providerId="ADAL" clId="{1F0AD0F9-2620-476B-A177-DD5A8AF4F576}" dt="2026-01-09T14:55:33.085" v="124" actId="1076"/>
          <ac:spMkLst>
            <pc:docMk/>
            <pc:sldMk cId="3008599601" sldId="257"/>
            <ac:spMk id="8" creationId="{305568BF-DECE-42AB-2EBA-746DCF6E8387}"/>
          </ac:spMkLst>
        </pc:spChg>
        <pc:spChg chg="mod">
          <ac:chgData name="Gena Nelson" userId="1f671f49-8a73-41a2-9194-1f13c7bf64f8" providerId="ADAL" clId="{1F0AD0F9-2620-476B-A177-DD5A8AF4F576}" dt="2026-01-09T14:56:29.372" v="132" actId="1076"/>
          <ac:spMkLst>
            <pc:docMk/>
            <pc:sldMk cId="3008599601" sldId="257"/>
            <ac:spMk id="9" creationId="{EC1ABA0E-AE92-6957-B454-3F07956D48C8}"/>
          </ac:spMkLst>
        </pc:spChg>
        <pc:spChg chg="mod">
          <ac:chgData name="Gena Nelson" userId="1f671f49-8a73-41a2-9194-1f13c7bf64f8" providerId="ADAL" clId="{1F0AD0F9-2620-476B-A177-DD5A8AF4F576}" dt="2026-01-09T14:57:18.529" v="141" actId="1076"/>
          <ac:spMkLst>
            <pc:docMk/>
            <pc:sldMk cId="3008599601" sldId="257"/>
            <ac:spMk id="10" creationId="{F7F23ADD-C0C6-8695-AF3E-034A761FE3FE}"/>
          </ac:spMkLst>
        </pc:spChg>
        <pc:spChg chg="del">
          <ac:chgData name="Gena Nelson" userId="1f671f49-8a73-41a2-9194-1f13c7bf64f8" providerId="ADAL" clId="{1F0AD0F9-2620-476B-A177-DD5A8AF4F576}" dt="2026-01-09T14:54:48.875" v="120" actId="478"/>
          <ac:spMkLst>
            <pc:docMk/>
            <pc:sldMk cId="3008599601" sldId="257"/>
            <ac:spMk id="11" creationId="{4B3D05E9-8AFD-EA15-D4FF-51EB765E31F8}"/>
          </ac:spMkLst>
        </pc:spChg>
        <pc:spChg chg="mod">
          <ac:chgData name="Gena Nelson" userId="1f671f49-8a73-41a2-9194-1f13c7bf64f8" providerId="ADAL" clId="{1F0AD0F9-2620-476B-A177-DD5A8AF4F576}" dt="2026-01-09T14:56:22.820" v="131" actId="1076"/>
          <ac:spMkLst>
            <pc:docMk/>
            <pc:sldMk cId="3008599601" sldId="257"/>
            <ac:spMk id="12" creationId="{144D58EC-A8C5-86B9-8CB6-F8E37DA76C9B}"/>
          </ac:spMkLst>
        </pc:spChg>
        <pc:spChg chg="del mod">
          <ac:chgData name="Gena Nelson" userId="1f671f49-8a73-41a2-9194-1f13c7bf64f8" providerId="ADAL" clId="{1F0AD0F9-2620-476B-A177-DD5A8AF4F576}" dt="2026-01-09T14:45:54.713" v="118" actId="478"/>
          <ac:spMkLst>
            <pc:docMk/>
            <pc:sldMk cId="3008599601" sldId="257"/>
            <ac:spMk id="13" creationId="{4612941F-8ED8-08E4-4A58-DD1F18AF43CC}"/>
          </ac:spMkLst>
        </pc:spChg>
        <pc:spChg chg="mod">
          <ac:chgData name="Gena Nelson" userId="1f671f49-8a73-41a2-9194-1f13c7bf64f8" providerId="ADAL" clId="{1F0AD0F9-2620-476B-A177-DD5A8AF4F576}" dt="2026-01-09T14:57:03.778" v="139" actId="1076"/>
          <ac:spMkLst>
            <pc:docMk/>
            <pc:sldMk cId="3008599601" sldId="257"/>
            <ac:spMk id="16" creationId="{861C46B7-08AD-B170-3DD0-FA04DD3DB3CA}"/>
          </ac:spMkLst>
        </pc:spChg>
        <pc:picChg chg="del">
          <ac:chgData name="Gena Nelson" userId="1f671f49-8a73-41a2-9194-1f13c7bf64f8" providerId="ADAL" clId="{1F0AD0F9-2620-476B-A177-DD5A8AF4F576}" dt="2026-01-09T14:54:49.621" v="121" actId="478"/>
          <ac:picMkLst>
            <pc:docMk/>
            <pc:sldMk cId="3008599601" sldId="257"/>
            <ac:picMk id="14" creationId="{23381BD5-375B-F6ED-4C38-87C99A9F34A1}"/>
          </ac:picMkLst>
        </pc:picChg>
        <pc:picChg chg="mod">
          <ac:chgData name="Gena Nelson" userId="1f671f49-8a73-41a2-9194-1f13c7bf64f8" providerId="ADAL" clId="{1F0AD0F9-2620-476B-A177-DD5A8AF4F576}" dt="2026-01-09T14:57:07.301" v="140" actId="1076"/>
          <ac:picMkLst>
            <pc:docMk/>
            <pc:sldMk cId="3008599601" sldId="257"/>
            <ac:picMk id="17" creationId="{A41472E5-D16E-0292-919F-B02BA74A1B45}"/>
          </ac:picMkLst>
        </pc:picChg>
        <pc:picChg chg="mod">
          <ac:chgData name="Gena Nelson" userId="1f671f49-8a73-41a2-9194-1f13c7bf64f8" providerId="ADAL" clId="{1F0AD0F9-2620-476B-A177-DD5A8AF4F576}" dt="2026-01-09T14:55:35.761" v="125" actId="1076"/>
          <ac:picMkLst>
            <pc:docMk/>
            <pc:sldMk cId="3008599601" sldId="257"/>
            <ac:picMk id="20" creationId="{866C0BE6-9C15-387E-CEA4-EA3975509112}"/>
          </ac:picMkLst>
        </pc:picChg>
        <pc:picChg chg="mod">
          <ac:chgData name="Gena Nelson" userId="1f671f49-8a73-41a2-9194-1f13c7bf64f8" providerId="ADAL" clId="{1F0AD0F9-2620-476B-A177-DD5A8AF4F576}" dt="2026-01-09T14:56:57.259" v="138" actId="1076"/>
          <ac:picMkLst>
            <pc:docMk/>
            <pc:sldMk cId="3008599601" sldId="257"/>
            <ac:picMk id="21" creationId="{E29741D2-1A92-A07D-0C82-6CC70717F874}"/>
          </ac:picMkLst>
        </pc:picChg>
        <pc:picChg chg="mod">
          <ac:chgData name="Gena Nelson" userId="1f671f49-8a73-41a2-9194-1f13c7bf64f8" providerId="ADAL" clId="{1F0AD0F9-2620-476B-A177-DD5A8AF4F576}" dt="2026-01-09T14:56:33.123" v="133" actId="1076"/>
          <ac:picMkLst>
            <pc:docMk/>
            <pc:sldMk cId="3008599601" sldId="257"/>
            <ac:picMk id="32" creationId="{0B277AA7-2122-66F1-4FD4-51942FF36090}"/>
          </ac:picMkLst>
        </pc:picChg>
        <pc:picChg chg="mod">
          <ac:chgData name="Gena Nelson" userId="1f671f49-8a73-41a2-9194-1f13c7bf64f8" providerId="ADAL" clId="{1F0AD0F9-2620-476B-A177-DD5A8AF4F576}" dt="2026-01-09T14:55:21.281" v="122" actId="1076"/>
          <ac:picMkLst>
            <pc:docMk/>
            <pc:sldMk cId="3008599601" sldId="257"/>
            <ac:picMk id="1028" creationId="{16CBB8E6-6D53-671E-B0DE-12E561F37DF2}"/>
          </ac:picMkLst>
        </pc:picChg>
        <pc:picChg chg="del">
          <ac:chgData name="Gena Nelson" userId="1f671f49-8a73-41a2-9194-1f13c7bf64f8" providerId="ADAL" clId="{1F0AD0F9-2620-476B-A177-DD5A8AF4F576}" dt="2026-01-09T14:45:55.690" v="119" actId="478"/>
          <ac:picMkLst>
            <pc:docMk/>
            <pc:sldMk cId="3008599601" sldId="257"/>
            <ac:picMk id="1032" creationId="{FE1E6DDF-AC12-9F18-2577-C38E285E5A77}"/>
          </ac:picMkLst>
        </pc:picChg>
        <pc:picChg chg="mod">
          <ac:chgData name="Gena Nelson" userId="1f671f49-8a73-41a2-9194-1f13c7bf64f8" providerId="ADAL" clId="{1F0AD0F9-2620-476B-A177-DD5A8AF4F576}" dt="2026-01-09T14:57:24.303" v="142" actId="1076"/>
          <ac:picMkLst>
            <pc:docMk/>
            <pc:sldMk cId="3008599601" sldId="257"/>
            <ac:picMk id="1034" creationId="{250AB8B3-0797-C8B5-F9C8-4265FADFFAF8}"/>
          </ac:picMkLst>
        </pc:picChg>
        <pc:picChg chg="mod">
          <ac:chgData name="Gena Nelson" userId="1f671f49-8a73-41a2-9194-1f13c7bf64f8" providerId="ADAL" clId="{1F0AD0F9-2620-476B-A177-DD5A8AF4F576}" dt="2026-01-09T14:56:36.541" v="134" actId="1076"/>
          <ac:picMkLst>
            <pc:docMk/>
            <pc:sldMk cId="3008599601" sldId="257"/>
            <ac:picMk id="1036" creationId="{250854D7-944E-DC2C-7157-373A0620FF1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EF8D6E-32F0-397A-857F-75D5472926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ATTRACTIONS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ABEFB0-9B73-BE92-634E-74DEDCCB8A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6C933E7-15B1-47B6-ADEC-5FAD09D235A0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EC2138-9977-AC5C-41A7-F71921AD2B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11BB42-8C17-2366-E0D4-00695055AE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8A4D733-D998-400B-A989-7DC4E18AB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192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ATTRACTIONS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F3D27CE-A1C2-4A5B-A6AD-9CD5ED52C986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84D439F-0713-401C-B6E7-F4BCAF3F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463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216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03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4353F-EA2A-6D20-4A9F-7266331A1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E8511-155F-7126-B6CB-7A2E9E82AE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010D6-5A51-F5F4-39A2-08C1DBFA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8364-E2D6-4C1E-A1CC-5EA64BCDC71B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86571-A486-74A6-1EDD-F2133C506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4D867-8AF6-898B-7498-353DAACF4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3F3F4-A4F5-4B45-B5A9-E73E71DA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031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1EE07-1A98-D0CA-435E-037FE3365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EDF58-126A-0238-2DB9-A46872658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F6475-FCAE-CBF5-D192-E41F99FE6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8364-E2D6-4C1E-A1CC-5EA64BCDC71B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EBE63-79E3-8D5A-BA9D-BDE9EDC3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21224-1230-2E34-4006-5B85D8096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3F3F4-A4F5-4B45-B5A9-E73E71DA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23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A844D-2E3B-C910-BADF-38400CF33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3A1CB-B53C-84A2-2037-B0C1BBCF6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28C19-EB58-8D0D-8C43-6959F5BAA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8364-E2D6-4C1E-A1CC-5EA64BCDC71B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4B752-A6D4-C6B5-12DE-A534B752E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F4A0-A1DF-B834-9776-BE50037D5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3F3F4-A4F5-4B45-B5A9-E73E71DA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66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FA012-359E-182E-65F9-9213CF9CF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F8B70-0E95-D771-127D-345BBF49E9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82A5FF-0C8E-BDAB-3865-7A47A66DF6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AE32AA-5003-3017-05CB-9E7A555F9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8364-E2D6-4C1E-A1CC-5EA64BCDC71B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37AD2F-1CF1-CF58-F989-D3D8F23EF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72217F-16A5-F1B7-C183-F846BA111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3F3F4-A4F5-4B45-B5A9-E73E71DA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49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28FC4-8D6F-2ADB-3230-0E3DCAA5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CA0CF-6D01-2CA5-0328-61BF7284C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14DB2-549B-744E-B8E3-F331B0665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D4610B-D915-A294-78BF-A75F785012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2279A-9CD9-D9A8-8AC6-8CC3D7EAEE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12F172-379C-027A-5AC5-4727571DE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8364-E2D6-4C1E-A1CC-5EA64BCDC71B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DA598-1DD5-0BBA-F4EE-DB8F8E18C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8BE8BA-0DEC-DD90-A3FF-2F103EC80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3F3F4-A4F5-4B45-B5A9-E73E71DA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21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8013-F8F3-E28C-7709-2744CE6D8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B9C66-A3AB-21B1-B69E-C7D77FCC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8364-E2D6-4C1E-A1CC-5EA64BCDC71B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ED8991-9661-14AA-E006-8817A2542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AFEE26-1EE0-3821-C5A3-5C21564BC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3F3F4-A4F5-4B45-B5A9-E73E71DA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58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41DA29-E363-C2DE-40F1-FCF08647F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8364-E2D6-4C1E-A1CC-5EA64BCDC71B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44D9C6-A043-1F2F-3BBF-F848CEDA2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9A021-60F9-F355-99A6-69E793184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3F3F4-A4F5-4B45-B5A9-E73E71DA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8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93454-B595-D4B5-11F6-1F2784EA8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81526-E759-D2E5-3961-50AB8F82C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3EEAB-40B1-1589-CB31-9637511CC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82D19-5BF1-8759-1F96-C1F1E68C0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8364-E2D6-4C1E-A1CC-5EA64BCDC71B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2EDE8-FF9A-A14E-D8AF-B9FEA54A8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393D9B-D75C-8868-E204-CAEBEBB28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3F3F4-A4F5-4B45-B5A9-E73E71DA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197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64E01-1BC9-E1FF-0F5B-89156038B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AE5344-32DF-107F-E59E-02188DC53F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E2A5B-4CB9-3FC6-867B-0703871D3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B94067-C8FE-8C5A-3E52-195612C9C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8364-E2D6-4C1E-A1CC-5EA64BCDC71B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C600F-3259-8C99-03CB-9DB931E95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444C0-1D0C-316C-EE87-1419A5EEA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3F3F4-A4F5-4B45-B5A9-E73E71DA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87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A4E5-6DD7-A9CD-0DF6-7A3485210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01D996-9DFC-4626-0591-39079FB64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DD956-2222-462B-C754-F9E05DF98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8364-E2D6-4C1E-A1CC-5EA64BCDC71B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5CF92-102E-8CAD-C680-BB05DEE60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30E7A-60C3-C4F5-64F8-2551F7A11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3F3F4-A4F5-4B45-B5A9-E73E71DA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53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CBDFE3-176A-D3F5-F9EE-DF4BD4173C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42E3FD-11B0-DC1D-EB9D-818C08095A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7A09F-194B-2CB6-D1E1-D9D2F927A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8364-E2D6-4C1E-A1CC-5EA64BCDC71B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04EF4-0065-7992-D5C6-122B2C3A6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5AC17-E46F-E5D2-55D7-2089452A6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3F3F4-A4F5-4B45-B5A9-E73E71DA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55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80592A-F848-057F-12D5-D4B10156A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34CBA-82CE-E8FB-FB06-E0C9DDF90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8ED2D-4B43-57D3-F055-4CDEC7D872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98364-E2D6-4C1E-A1CC-5EA64BCDC71B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35591-C30F-34F2-5D7B-85B09E1DD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B4353-33D2-616E-B88E-CB135C1E59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3F3F4-A4F5-4B45-B5A9-E73E71DA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8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hyperlink" Target="https://vanessajaye.blogspot.com/2010_08_01_archive.html" TargetMode="External"/><Relationship Id="rId18" Type="http://schemas.openxmlformats.org/officeDocument/2006/relationships/hyperlink" Target="https://creativecommons.org/licenses/by-nc/3.0/" TargetMode="External"/><Relationship Id="rId26" Type="http://schemas.openxmlformats.org/officeDocument/2006/relationships/image" Target="../media/image8.png"/><Relationship Id="rId3" Type="http://schemas.openxmlformats.org/officeDocument/2006/relationships/hyperlink" Target="https://www.forestcreek.com/" TargetMode="External"/><Relationship Id="rId21" Type="http://schemas.openxmlformats.org/officeDocument/2006/relationships/image" Target="../media/image5.png"/><Relationship Id="rId34" Type="http://schemas.openxmlformats.org/officeDocument/2006/relationships/image" Target="../media/image12.jpeg"/><Relationship Id="rId7" Type="http://schemas.openxmlformats.org/officeDocument/2006/relationships/hyperlink" Target="https://www.unclebucksfishbowlandgrill.com/" TargetMode="External"/><Relationship Id="rId12" Type="http://schemas.openxmlformats.org/officeDocument/2006/relationships/image" Target="../media/image1.jpg"/><Relationship Id="rId17" Type="http://schemas.openxmlformats.org/officeDocument/2006/relationships/hyperlink" Target="https://freepngimg.com/png/85595-largemouth-logo-art-bass-fishing-free-download-png-hd" TargetMode="External"/><Relationship Id="rId25" Type="http://schemas.openxmlformats.org/officeDocument/2006/relationships/hyperlink" Target="https://www.pngall.com/golf-ball-png" TargetMode="External"/><Relationship Id="rId33" Type="http://schemas.openxmlformats.org/officeDocument/2006/relationships/hyperlink" Target="https://www.instagram.com/clawgalaxyroundrock/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.png"/><Relationship Id="rId20" Type="http://schemas.openxmlformats.org/officeDocument/2006/relationships/hyperlink" Target="https://openclipart.org/detail/167875/bowling-ns-by-rduris" TargetMode="External"/><Relationship Id="rId29" Type="http://schemas.openxmlformats.org/officeDocument/2006/relationships/hyperlink" Target="https://freesvg.org/1534038083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asspro.com/shop/en" TargetMode="External"/><Relationship Id="rId11" Type="http://schemas.openxmlformats.org/officeDocument/2006/relationships/hyperlink" Target="https://www.flixbrewhouse.com/round-rock" TargetMode="External"/><Relationship Id="rId24" Type="http://schemas.openxmlformats.org/officeDocument/2006/relationships/image" Target="../media/image7.png"/><Relationship Id="rId32" Type="http://schemas.openxmlformats.org/officeDocument/2006/relationships/image" Target="../media/image11.jpeg"/><Relationship Id="rId5" Type="http://schemas.openxmlformats.org/officeDocument/2006/relationships/hyperlink" Target="https://www.milb.com/round-rock" TargetMode="External"/><Relationship Id="rId15" Type="http://schemas.openxmlformats.org/officeDocument/2006/relationships/hyperlink" Target="https://www.pngall.com/shopping-png/download/4032" TargetMode="External"/><Relationship Id="rId23" Type="http://schemas.openxmlformats.org/officeDocument/2006/relationships/image" Target="../media/image6.png"/><Relationship Id="rId28" Type="http://schemas.openxmlformats.org/officeDocument/2006/relationships/image" Target="../media/image9.png"/><Relationship Id="rId10" Type="http://schemas.openxmlformats.org/officeDocument/2006/relationships/hyperlink" Target="https://monsterminigolf.com/round-rock/" TargetMode="External"/><Relationship Id="rId19" Type="http://schemas.openxmlformats.org/officeDocument/2006/relationships/image" Target="../media/image4.png"/><Relationship Id="rId31" Type="http://schemas.openxmlformats.org/officeDocument/2006/relationships/image" Target="../media/image10.png"/><Relationship Id="rId4" Type="http://schemas.openxmlformats.org/officeDocument/2006/relationships/hyperlink" Target="https://www.premiumoutlets.com/outlet/round-rock" TargetMode="External"/><Relationship Id="rId9" Type="http://schemas.openxmlformats.org/officeDocument/2006/relationships/hyperlink" Target="https://www.kalahariresorts.com/texas/" TargetMode="External"/><Relationship Id="rId14" Type="http://schemas.openxmlformats.org/officeDocument/2006/relationships/image" Target="../media/image2.png"/><Relationship Id="rId22" Type="http://schemas.openxmlformats.org/officeDocument/2006/relationships/hyperlink" Target="https://freepngimg.com/png/35435-shark-photo" TargetMode="External"/><Relationship Id="rId27" Type="http://schemas.openxmlformats.org/officeDocument/2006/relationships/hyperlink" Target="https://pixabay.com/en/popcorn-movie-pop-corn-snack-film-898154/" TargetMode="External"/><Relationship Id="rId30" Type="http://schemas.openxmlformats.org/officeDocument/2006/relationships/hyperlink" Target="https://www.virtropolisvr.com/" TargetMode="External"/><Relationship Id="rId8" Type="http://schemas.openxmlformats.org/officeDocument/2006/relationships/hyperlink" Target="https://roundrockdonuts.com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oundrocktexas.gov/city-departments/library-home/" TargetMode="External"/><Relationship Id="rId13" Type="http://schemas.openxmlformats.org/officeDocument/2006/relationships/image" Target="../media/image14.jpg"/><Relationship Id="rId18" Type="http://schemas.openxmlformats.org/officeDocument/2006/relationships/hyperlink" Target="http://plays.about.com/od/plays/tp/tenplaysfornew.htm" TargetMode="External"/><Relationship Id="rId26" Type="http://schemas.openxmlformats.org/officeDocument/2006/relationships/image" Target="../media/image22.png"/><Relationship Id="rId3" Type="http://schemas.openxmlformats.org/officeDocument/2006/relationships/hyperlink" Target="https://www.escapology.com/en/austin-tx/" TargetMode="External"/><Relationship Id="rId21" Type="http://schemas.openxmlformats.org/officeDocument/2006/relationships/image" Target="../media/image20.jpg"/><Relationship Id="rId7" Type="http://schemas.openxmlformats.org/officeDocument/2006/relationships/hyperlink" Target="https://www.penfoldtheatre.org/" TargetMode="External"/><Relationship Id="rId12" Type="http://schemas.openxmlformats.org/officeDocument/2006/relationships/hyperlink" Target="https://www.pngall.com/brush-png/" TargetMode="External"/><Relationship Id="rId17" Type="http://schemas.openxmlformats.org/officeDocument/2006/relationships/image" Target="../media/image17.jpg"/><Relationship Id="rId25" Type="http://schemas.openxmlformats.org/officeDocument/2006/relationships/hyperlink" Target="https://www.pngall.com/animation-png/download/14249" TargetMode="Externa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9.png"/><Relationship Id="rId29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oardandbrush.com/roundrock" TargetMode="External"/><Relationship Id="rId11" Type="http://schemas.openxmlformats.org/officeDocument/2006/relationships/image" Target="../media/image13.png"/><Relationship Id="rId24" Type="http://schemas.openxmlformats.org/officeDocument/2006/relationships/image" Target="../media/image21.png"/><Relationship Id="rId32" Type="http://schemas.openxmlformats.org/officeDocument/2006/relationships/hyperlink" Target="http://www.planetapadel.com/2017/09/pickelball-todos-los-deportes-de.html" TargetMode="External"/><Relationship Id="rId5" Type="http://schemas.openxmlformats.org/officeDocument/2006/relationships/hyperlink" Target="https://www.roundrocktexas.gov/city-departments/arts-and-culture/downtowner-gallery/" TargetMode="External"/><Relationship Id="rId15" Type="http://schemas.openxmlformats.org/officeDocument/2006/relationships/image" Target="../media/image15.jpeg"/><Relationship Id="rId23" Type="http://schemas.openxmlformats.org/officeDocument/2006/relationships/hyperlink" Target="https://creativecommons.org/licenses/by-nc-nd/3.0/" TargetMode="External"/><Relationship Id="rId28" Type="http://schemas.openxmlformats.org/officeDocument/2006/relationships/hyperlink" Target="https://pixelpalacearcade.com/" TargetMode="External"/><Relationship Id="rId10" Type="http://schemas.openxmlformats.org/officeDocument/2006/relationships/hyperlink" Target="https://roguesgallerytx.com/" TargetMode="External"/><Relationship Id="rId19" Type="http://schemas.openxmlformats.org/officeDocument/2006/relationships/image" Target="../media/image18.jpeg"/><Relationship Id="rId31" Type="http://schemas.openxmlformats.org/officeDocument/2006/relationships/image" Target="../media/image24.jpeg"/><Relationship Id="rId4" Type="http://schemas.openxmlformats.org/officeDocument/2006/relationships/hyperlink" Target="https://www.ceramiclodge.com/" TargetMode="External"/><Relationship Id="rId9" Type="http://schemas.openxmlformats.org/officeDocument/2006/relationships/hyperlink" Target="https://play4all.org/" TargetMode="External"/><Relationship Id="rId14" Type="http://schemas.openxmlformats.org/officeDocument/2006/relationships/hyperlink" Target="https://www.piqsels.com/en/search?q=welcome" TargetMode="External"/><Relationship Id="rId22" Type="http://schemas.openxmlformats.org/officeDocument/2006/relationships/hyperlink" Target="https://www.flickr.com/photos/betsystreeter/3575700933/" TargetMode="External"/><Relationship Id="rId27" Type="http://schemas.openxmlformats.org/officeDocument/2006/relationships/hyperlink" Target="https://openclipart.org/detail/237497/introspection-is-a-dying-art" TargetMode="External"/><Relationship Id="rId30" Type="http://schemas.openxmlformats.org/officeDocument/2006/relationships/hyperlink" Target="https://thepicklr.com/location/round-rock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56A084-5ED4-63DB-44A1-5009850BEEC2}"/>
              </a:ext>
            </a:extLst>
          </p:cNvPr>
          <p:cNvSpPr txBox="1"/>
          <p:nvPr/>
        </p:nvSpPr>
        <p:spPr>
          <a:xfrm>
            <a:off x="-13482" y="717034"/>
            <a:ext cx="1955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Forest Creek Golf Club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 Twin Ridge Parkway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Rock, TX  78664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512.388.2874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https://www.forestcreek.com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E76685-032D-3BC8-7A77-5A754EFAF391}"/>
              </a:ext>
            </a:extLst>
          </p:cNvPr>
          <p:cNvSpPr txBox="1"/>
          <p:nvPr/>
        </p:nvSpPr>
        <p:spPr>
          <a:xfrm>
            <a:off x="4178317" y="784988"/>
            <a:ext cx="3385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RR Premium Outlets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4401 IH-35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Rock, TX  78664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512.863.6688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https://www.premiumoutlets.com/outlet/round-rock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B77A1F-9914-AB96-62F2-E325400D271D}"/>
              </a:ext>
            </a:extLst>
          </p:cNvPr>
          <p:cNvSpPr txBox="1"/>
          <p:nvPr/>
        </p:nvSpPr>
        <p:spPr>
          <a:xfrm>
            <a:off x="8555372" y="717033"/>
            <a:ext cx="2292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Dell Diamond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3400 E Palm Valley Blvd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Rock, TX  78664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512.255.2255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https://www.milb.com/round-rock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802EBA-46A2-8923-DEEE-4EBAD8B7FADC}"/>
              </a:ext>
            </a:extLst>
          </p:cNvPr>
          <p:cNvSpPr txBox="1"/>
          <p:nvPr/>
        </p:nvSpPr>
        <p:spPr>
          <a:xfrm>
            <a:off x="17495" y="3135231"/>
            <a:ext cx="1916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Bass Pro Shops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Bass Pro Drive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Rock, TX  78665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512.876.2700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https://www.basspro.com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7260BE-1864-913F-8E5C-7687262E26DB}"/>
              </a:ext>
            </a:extLst>
          </p:cNvPr>
          <p:cNvSpPr txBox="1"/>
          <p:nvPr/>
        </p:nvSpPr>
        <p:spPr>
          <a:xfrm>
            <a:off x="2811214" y="3085774"/>
            <a:ext cx="30935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Uncle Buck’s Fishbowl and Grill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Bass Pro Drive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Rock, TX  78665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512.876.2600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https://www.unclebucksfishbowlandgrill.com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206C47-D6E1-7CDB-F554-94E58876FD04}"/>
              </a:ext>
            </a:extLst>
          </p:cNvPr>
          <p:cNvSpPr txBox="1"/>
          <p:nvPr/>
        </p:nvSpPr>
        <p:spPr>
          <a:xfrm>
            <a:off x="6420550" y="2986622"/>
            <a:ext cx="24754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Rock Donuts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106 W Liberty Ave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Rock, TX  78664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512.255.3629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https://roundrockdonuts.com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8FF1D8-600D-A254-2091-70895A760C62}"/>
              </a:ext>
            </a:extLst>
          </p:cNvPr>
          <p:cNvSpPr txBox="1"/>
          <p:nvPr/>
        </p:nvSpPr>
        <p:spPr>
          <a:xfrm>
            <a:off x="9187413" y="2836042"/>
            <a:ext cx="26544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Kalahari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America’s Largest Indoor Waterpark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Tom Foolery Fun &amp; Games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3001 Kalahari Blvd,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Rock, TX  78665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512 651 1000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https://www.kalahariresorts.com/texas/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7E7355-6366-81BE-541C-4981AFF53EBA}"/>
              </a:ext>
            </a:extLst>
          </p:cNvPr>
          <p:cNvSpPr txBox="1"/>
          <p:nvPr/>
        </p:nvSpPr>
        <p:spPr>
          <a:xfrm>
            <a:off x="-15969" y="5827359"/>
            <a:ext cx="28261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Monster Mini Golf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3916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Gattis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School Rd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Rock, TX  78664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512.609.8180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https://monsterminigolf.com/round-rock/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918298-62CF-AC98-69F8-D17992A91443}"/>
              </a:ext>
            </a:extLst>
          </p:cNvPr>
          <p:cNvSpPr txBox="1"/>
          <p:nvPr/>
        </p:nvSpPr>
        <p:spPr>
          <a:xfrm>
            <a:off x="9520015" y="5842748"/>
            <a:ext cx="339396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Flix Brewhouse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2200 S IH-35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Rock, TX  78681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512.244.3549</a:t>
            </a:r>
          </a:p>
          <a:p>
            <a:r>
              <a:rPr lang="en-US" sz="1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https://www.flixbrewhouse.com/round-rock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C87AA9-7DD6-2917-5E25-8EBD4969F68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805893" y="800788"/>
            <a:ext cx="473568" cy="5742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7D79647-EEE9-3BF5-E075-A02785DF0CF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 rot="20764282">
            <a:off x="6486813" y="485889"/>
            <a:ext cx="1235360" cy="1029467"/>
          </a:xfrm>
          <a:prstGeom prst="rect">
            <a:avLst/>
          </a:prstGeom>
        </p:spPr>
      </p:pic>
      <p:pic>
        <p:nvPicPr>
          <p:cNvPr id="22" name="Picture 21" descr="A picture containing dark&#10;&#10;Description automatically generated">
            <a:extLst>
              <a:ext uri="{FF2B5EF4-FFF2-40B4-BE49-F238E27FC236}">
                <a16:creationId xmlns:a16="http://schemas.microsoft.com/office/drawing/2014/main" id="{0B93FDE7-004F-7C77-7E26-BDAB0F07B83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1326671" y="2813435"/>
            <a:ext cx="1215427" cy="121542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EF03F3A-E848-32BE-98CE-2E04C48F7AD9}"/>
              </a:ext>
            </a:extLst>
          </p:cNvPr>
          <p:cNvSpPr txBox="1"/>
          <p:nvPr/>
        </p:nvSpPr>
        <p:spPr>
          <a:xfrm>
            <a:off x="2667000" y="6968166"/>
            <a:ext cx="43234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7" tooltip="https://freepngimg.com/png/85595-largemouth-logo-art-bass-fishing-free-download-png-hd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8" tooltip="https://creativecommons.org/licenses/by-nc/3.0/"/>
              </a:rPr>
              <a:t>CC BY-NC</a:t>
            </a:r>
            <a:endParaRPr lang="en-US" sz="900"/>
          </a:p>
        </p:txBody>
      </p:sp>
      <p:pic>
        <p:nvPicPr>
          <p:cNvPr id="29" name="Picture 28" descr="A picture containing sport, bowling&#10;&#10;Description automatically generated">
            <a:extLst>
              <a:ext uri="{FF2B5EF4-FFF2-40B4-BE49-F238E27FC236}">
                <a16:creationId xmlns:a16="http://schemas.microsoft.com/office/drawing/2014/main" id="{7FB9A791-754F-0769-F896-7D3695EE53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0"/>
              </a:ext>
            </a:extLst>
          </a:blip>
          <a:stretch>
            <a:fillRect/>
          </a:stretch>
        </p:blipFill>
        <p:spPr>
          <a:xfrm>
            <a:off x="5129591" y="2953250"/>
            <a:ext cx="840035" cy="929130"/>
          </a:xfrm>
          <a:prstGeom prst="rect">
            <a:avLst/>
          </a:prstGeom>
        </p:spPr>
      </p:pic>
      <p:pic>
        <p:nvPicPr>
          <p:cNvPr id="31" name="Picture 30" descr="A cartoon of a car&#10;&#10;Description automatically generated with low confidence">
            <a:extLst>
              <a:ext uri="{FF2B5EF4-FFF2-40B4-BE49-F238E27FC236}">
                <a16:creationId xmlns:a16="http://schemas.microsoft.com/office/drawing/2014/main" id="{497AAA36-1340-3A26-BF53-255022938FB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 rot="20208523">
            <a:off x="4694001" y="2175065"/>
            <a:ext cx="1525602" cy="860090"/>
          </a:xfrm>
          <a:prstGeom prst="rect">
            <a:avLst/>
          </a:prstGeom>
        </p:spPr>
      </p:pic>
      <p:pic>
        <p:nvPicPr>
          <p:cNvPr id="1030" name="Picture 6" descr="Round Rock Donuts">
            <a:extLst>
              <a:ext uri="{FF2B5EF4-FFF2-40B4-BE49-F238E27FC236}">
                <a16:creationId xmlns:a16="http://schemas.microsoft.com/office/drawing/2014/main" id="{42A54EAF-A14B-7744-984B-5857DDAD8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707" y="2709385"/>
            <a:ext cx="900924" cy="90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0DFAEE7-E536-4966-2950-271C2573F94A}"/>
              </a:ext>
            </a:extLst>
          </p:cNvPr>
          <p:cNvSpPr txBox="1"/>
          <p:nvPr/>
        </p:nvSpPr>
        <p:spPr>
          <a:xfrm>
            <a:off x="6642222" y="2502429"/>
            <a:ext cx="1636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World Famous!</a:t>
            </a:r>
          </a:p>
          <a:p>
            <a:endParaRPr lang="en-US" dirty="0"/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D09734AF-3D66-0205-2F8C-B495F5C08F06}"/>
              </a:ext>
            </a:extLst>
          </p:cNvPr>
          <p:cNvSpPr/>
          <p:nvPr/>
        </p:nvSpPr>
        <p:spPr>
          <a:xfrm>
            <a:off x="7213324" y="2807416"/>
            <a:ext cx="267954" cy="2099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A32B655D-2F41-D6A2-BA37-9A6A8DFFC46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5"/>
              </a:ext>
            </a:extLst>
          </a:blip>
          <a:stretch>
            <a:fillRect/>
          </a:stretch>
        </p:blipFill>
        <p:spPr>
          <a:xfrm>
            <a:off x="1869532" y="5726280"/>
            <a:ext cx="717891" cy="78732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CEFE5ED-DFE1-48DF-A328-1B918E3E28C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7"/>
              </a:ext>
            </a:extLst>
          </a:blip>
          <a:stretch>
            <a:fillRect/>
          </a:stretch>
        </p:blipFill>
        <p:spPr>
          <a:xfrm>
            <a:off x="11122736" y="5566705"/>
            <a:ext cx="812628" cy="1015785"/>
          </a:xfrm>
          <a:prstGeom prst="rect">
            <a:avLst/>
          </a:prstGeom>
        </p:spPr>
      </p:pic>
      <p:pic>
        <p:nvPicPr>
          <p:cNvPr id="47" name="Picture 46" descr="A group of baseball players on a field&#10;&#10;Description automatically generated with medium confidence">
            <a:extLst>
              <a:ext uri="{FF2B5EF4-FFF2-40B4-BE49-F238E27FC236}">
                <a16:creationId xmlns:a16="http://schemas.microsoft.com/office/drawing/2014/main" id="{3F5E8A75-6BDD-3EEA-F05E-F2AA5BFD0D0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9"/>
              </a:ext>
            </a:extLst>
          </a:blip>
          <a:stretch>
            <a:fillRect/>
          </a:stretch>
        </p:blipFill>
        <p:spPr>
          <a:xfrm>
            <a:off x="10918610" y="517722"/>
            <a:ext cx="1056651" cy="1056651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C1374C38-F50D-5A7C-DEB8-2E4093122E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71289" y="350017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60322C-422A-6A3E-FD9F-CBB96A7CA5B0}"/>
              </a:ext>
            </a:extLst>
          </p:cNvPr>
          <p:cNvSpPr txBox="1"/>
          <p:nvPr/>
        </p:nvSpPr>
        <p:spPr>
          <a:xfrm>
            <a:off x="3224807" y="-67053"/>
            <a:ext cx="6528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masis MT Pro Black" panose="02040A04050005020304" pitchFamily="18" charset="0"/>
              </a:rPr>
              <a:t>ATTRACTIONS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5AAD96-150D-9AB5-94F2-5D3C7EEC2C8E}"/>
              </a:ext>
            </a:extLst>
          </p:cNvPr>
          <p:cNvSpPr txBox="1"/>
          <p:nvPr/>
        </p:nvSpPr>
        <p:spPr>
          <a:xfrm>
            <a:off x="6409027" y="5824784"/>
            <a:ext cx="28377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Virtropolis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1401 S I-35 Frontage Rd #170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Rock, TX  78664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512.300.0885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0"/>
              </a:rPr>
              <a:t>https://www.virtropolisvr.com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E9CDE3B-A5C4-676B-9D84-F28EFF377FD3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213324" y="5232004"/>
            <a:ext cx="1065299" cy="803072"/>
          </a:xfrm>
          <a:prstGeom prst="rect">
            <a:avLst/>
          </a:prstGeom>
        </p:spPr>
      </p:pic>
      <p:pic>
        <p:nvPicPr>
          <p:cNvPr id="2050" name="Picture 2" descr="1,500+ Water Slide Stock Illustrations, Royalty-Free Vector ...">
            <a:extLst>
              <a:ext uri="{FF2B5EF4-FFF2-40B4-BE49-F238E27FC236}">
                <a16:creationId xmlns:a16="http://schemas.microsoft.com/office/drawing/2014/main" id="{E11BD60B-2D42-8200-9752-134D1C5C3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84" y="3198379"/>
            <a:ext cx="640477" cy="64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267B64-C0B8-C01B-60DF-4388B2AF9759}"/>
              </a:ext>
            </a:extLst>
          </p:cNvPr>
          <p:cNvSpPr txBox="1"/>
          <p:nvPr/>
        </p:nvSpPr>
        <p:spPr>
          <a:xfrm>
            <a:off x="2835431" y="5818878"/>
            <a:ext cx="332558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Claw Galaxy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3203 S IH-35 Frontage Rd #520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Rock, TX  78664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737.342.5099</a:t>
            </a:r>
          </a:p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3"/>
              </a:rPr>
              <a:t>https://www.instagram.com/clawgalaxyroundrock/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lawgalaxyroundrock's profile picture">
            <a:extLst>
              <a:ext uri="{FF2B5EF4-FFF2-40B4-BE49-F238E27FC236}">
                <a16:creationId xmlns:a16="http://schemas.microsoft.com/office/drawing/2014/main" id="{A0EFB95A-8D07-0914-E85B-180EB3BD8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313" y="5779418"/>
            <a:ext cx="803072" cy="80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380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E1333F-9DD4-6732-E2E2-991CFBC2143B}"/>
              </a:ext>
            </a:extLst>
          </p:cNvPr>
          <p:cNvSpPr txBox="1"/>
          <p:nvPr/>
        </p:nvSpPr>
        <p:spPr>
          <a:xfrm>
            <a:off x="3107756" y="-20672"/>
            <a:ext cx="6528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masis MT Pro Black" panose="02040A04050005020304" pitchFamily="18" charset="0"/>
              </a:rPr>
              <a:t>ATTRACTIONS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68BD8A-E5DA-33A1-EBB5-0B423217E7AA}"/>
              </a:ext>
            </a:extLst>
          </p:cNvPr>
          <p:cNvSpPr txBox="1"/>
          <p:nvPr/>
        </p:nvSpPr>
        <p:spPr>
          <a:xfrm>
            <a:off x="1381751" y="2428238"/>
            <a:ext cx="25417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Escapology</a:t>
            </a:r>
          </a:p>
          <a:p>
            <a:r>
              <a:rPr lang="en-US" sz="1200" dirty="0"/>
              <a:t>2000 S I-35 Frontage Rd E2</a:t>
            </a:r>
          </a:p>
          <a:p>
            <a:r>
              <a:rPr lang="en-US" sz="1200" dirty="0"/>
              <a:t>Round Rock, TX  78681</a:t>
            </a:r>
          </a:p>
          <a:p>
            <a:r>
              <a:rPr lang="en-US" sz="1200" dirty="0"/>
              <a:t>512-487-7306</a:t>
            </a:r>
          </a:p>
          <a:p>
            <a:r>
              <a:rPr lang="en-US" sz="1000" b="1" i="0" dirty="0">
                <a:solidFill>
                  <a:srgbClr val="4E4E4E"/>
                </a:solidFill>
                <a:effectLst/>
                <a:highlight>
                  <a:srgbClr val="F5F0EA"/>
                </a:highlight>
                <a:latin typeface="museo-sans"/>
                <a:hlinkClick r:id="rId3"/>
              </a:rPr>
              <a:t>https://www.escapology.com/en/austin-tx/</a:t>
            </a: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A3DFEE-B64F-719C-A1F5-E6727B7AB113}"/>
              </a:ext>
            </a:extLst>
          </p:cNvPr>
          <p:cNvSpPr txBox="1"/>
          <p:nvPr/>
        </p:nvSpPr>
        <p:spPr>
          <a:xfrm>
            <a:off x="4202841" y="880197"/>
            <a:ext cx="23100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Ceramic Lodge</a:t>
            </a:r>
          </a:p>
          <a:p>
            <a:r>
              <a:rPr lang="en-US" sz="1200" dirty="0"/>
              <a:t>18 Chisholm Trail Rd</a:t>
            </a:r>
          </a:p>
          <a:p>
            <a:r>
              <a:rPr lang="en-US" sz="1200" dirty="0"/>
              <a:t>Round Rock, TX  78681</a:t>
            </a:r>
          </a:p>
          <a:p>
            <a:r>
              <a:rPr lang="en-US" sz="1200" dirty="0"/>
              <a:t>512-248-2100</a:t>
            </a:r>
          </a:p>
          <a:p>
            <a:r>
              <a:rPr lang="en-US" sz="1200" dirty="0">
                <a:hlinkClick r:id="rId4"/>
              </a:rPr>
              <a:t>https://www.ceramiclodge.com/</a:t>
            </a:r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B2925-93A3-4781-C228-AFAB2D0FAD8E}"/>
              </a:ext>
            </a:extLst>
          </p:cNvPr>
          <p:cNvSpPr txBox="1"/>
          <p:nvPr/>
        </p:nvSpPr>
        <p:spPr>
          <a:xfrm>
            <a:off x="8458150" y="907086"/>
            <a:ext cx="259596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City Arts Center</a:t>
            </a:r>
          </a:p>
          <a:p>
            <a:r>
              <a:rPr lang="en-US" sz="1200" dirty="0"/>
              <a:t>216 E Main Street #101</a:t>
            </a:r>
          </a:p>
          <a:p>
            <a:r>
              <a:rPr lang="en-US" sz="1200" dirty="0"/>
              <a:t>Round Rock, TX  78664</a:t>
            </a:r>
          </a:p>
          <a:p>
            <a:r>
              <a:rPr lang="en-US" sz="1200" dirty="0"/>
              <a:t>512-218-7099</a:t>
            </a:r>
          </a:p>
          <a:p>
            <a:r>
              <a:rPr lang="en-US" sz="1000" dirty="0">
                <a:hlinkClick r:id="rId5"/>
              </a:rPr>
              <a:t>https://www.roundrocktexas.gov/city-departments/arts-and-culture/downtowner-gallery/</a:t>
            </a: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E531CF-7D55-4F99-8C35-2F5DE4889A86}"/>
              </a:ext>
            </a:extLst>
          </p:cNvPr>
          <p:cNvSpPr txBox="1"/>
          <p:nvPr/>
        </p:nvSpPr>
        <p:spPr>
          <a:xfrm>
            <a:off x="-1304" y="890344"/>
            <a:ext cx="2704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Board &amp; Brush</a:t>
            </a:r>
          </a:p>
          <a:p>
            <a:r>
              <a:rPr lang="en-US" sz="1200" dirty="0"/>
              <a:t>1700 E Palm Valley Blvd #470</a:t>
            </a:r>
          </a:p>
          <a:p>
            <a:r>
              <a:rPr lang="en-US" sz="1200" dirty="0"/>
              <a:t>Round Rock, TX  78664</a:t>
            </a:r>
          </a:p>
          <a:p>
            <a:r>
              <a:rPr lang="en-US" sz="1200" dirty="0"/>
              <a:t>512-529-8658</a:t>
            </a:r>
          </a:p>
          <a:p>
            <a:r>
              <a:rPr lang="en-US" sz="1000" dirty="0">
                <a:hlinkClick r:id="rId6"/>
              </a:rPr>
              <a:t>https://boardandbrush.com/roundrock</a:t>
            </a:r>
            <a:endParaRPr lang="en-US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5568BF-DECE-42AB-2EBA-746DCF6E8387}"/>
              </a:ext>
            </a:extLst>
          </p:cNvPr>
          <p:cNvSpPr txBox="1"/>
          <p:nvPr/>
        </p:nvSpPr>
        <p:spPr>
          <a:xfrm>
            <a:off x="6047379" y="2391906"/>
            <a:ext cx="23100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Penfold Theatre</a:t>
            </a:r>
          </a:p>
          <a:p>
            <a:r>
              <a:rPr lang="en-US" sz="1200" dirty="0"/>
              <a:t>2120 N Mays St</a:t>
            </a:r>
          </a:p>
          <a:p>
            <a:r>
              <a:rPr lang="en-US" sz="1200" dirty="0"/>
              <a:t>Round Rock 78664</a:t>
            </a:r>
          </a:p>
          <a:p>
            <a:r>
              <a:rPr lang="en-US" sz="1200" dirty="0"/>
              <a:t>512-850-4849</a:t>
            </a:r>
          </a:p>
          <a:p>
            <a:r>
              <a:rPr lang="en-US" sz="1200" dirty="0">
                <a:hlinkClick r:id="rId7"/>
              </a:rPr>
              <a:t>https://www.penfoldtheatre.org/</a:t>
            </a: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1ABA0E-AE92-6957-B454-3F07956D48C8}"/>
              </a:ext>
            </a:extLst>
          </p:cNvPr>
          <p:cNvSpPr txBox="1"/>
          <p:nvPr/>
        </p:nvSpPr>
        <p:spPr>
          <a:xfrm>
            <a:off x="1444471" y="5636870"/>
            <a:ext cx="2310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Round Rock Library</a:t>
            </a:r>
          </a:p>
          <a:p>
            <a:r>
              <a:rPr lang="en-US" sz="1200" dirty="0"/>
              <a:t>200 E Liberty Ave</a:t>
            </a:r>
          </a:p>
          <a:p>
            <a:r>
              <a:rPr lang="en-US" sz="1200" dirty="0"/>
              <a:t>Round Rock, TX  78664	</a:t>
            </a:r>
          </a:p>
          <a:p>
            <a:r>
              <a:rPr lang="en-US" sz="1200" dirty="0"/>
              <a:t>512-218-7000</a:t>
            </a:r>
          </a:p>
          <a:p>
            <a:r>
              <a:rPr lang="en-US" sz="1200" dirty="0">
                <a:hlinkClick r:id="rId8"/>
              </a:rPr>
              <a:t>https://www.roundrocktexas.gov/city-departments/library-home/</a:t>
            </a:r>
            <a:endParaRPr lang="en-US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F23ADD-C0C6-8695-AF3E-034A761FE3FE}"/>
              </a:ext>
            </a:extLst>
          </p:cNvPr>
          <p:cNvSpPr txBox="1"/>
          <p:nvPr/>
        </p:nvSpPr>
        <p:spPr>
          <a:xfrm>
            <a:off x="8427505" y="3970333"/>
            <a:ext cx="1983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Play for all Abilities Park</a:t>
            </a:r>
          </a:p>
          <a:p>
            <a:r>
              <a:rPr lang="en-US" sz="1200" dirty="0"/>
              <a:t>151 N AW Grimes Blvd</a:t>
            </a:r>
          </a:p>
          <a:p>
            <a:r>
              <a:rPr lang="en-US" sz="1200" dirty="0"/>
              <a:t>Round Rock, TX  78664</a:t>
            </a:r>
          </a:p>
          <a:p>
            <a:r>
              <a:rPr lang="en-US" sz="1200" dirty="0"/>
              <a:t>512-218-5540</a:t>
            </a:r>
          </a:p>
          <a:p>
            <a:r>
              <a:rPr lang="en-US" sz="1200" dirty="0">
                <a:hlinkClick r:id="rId9"/>
              </a:rPr>
              <a:t>https://play4all.org/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4D58EC-A8C5-86B9-8CB6-F8E37DA76C9B}"/>
              </a:ext>
            </a:extLst>
          </p:cNvPr>
          <p:cNvSpPr txBox="1"/>
          <p:nvPr/>
        </p:nvSpPr>
        <p:spPr>
          <a:xfrm>
            <a:off x="6242244" y="5733426"/>
            <a:ext cx="21852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Rogues Gallery Comics &amp; Games</a:t>
            </a:r>
          </a:p>
          <a:p>
            <a:r>
              <a:rPr lang="en-US" sz="1200" dirty="0"/>
              <a:t>1601 S I-35 Frontage Rd #330</a:t>
            </a:r>
          </a:p>
          <a:p>
            <a:r>
              <a:rPr lang="en-US" sz="1200" dirty="0"/>
              <a:t>Round Rock, TX  78664</a:t>
            </a:r>
          </a:p>
          <a:p>
            <a:r>
              <a:rPr lang="en-US" sz="1200" dirty="0"/>
              <a:t>512-279-8888</a:t>
            </a:r>
          </a:p>
          <a:p>
            <a:r>
              <a:rPr lang="en-US" sz="1200" dirty="0">
                <a:hlinkClick r:id="rId10"/>
              </a:rPr>
              <a:t>https://roguesgallerytx.com/</a:t>
            </a:r>
            <a:endParaRPr lang="en-US" sz="1200" dirty="0"/>
          </a:p>
        </p:txBody>
      </p:sp>
      <p:pic>
        <p:nvPicPr>
          <p:cNvPr id="15" name="Picture 14" descr="A paintbrush painting green paint&#10;&#10;Description automatically generated">
            <a:extLst>
              <a:ext uri="{FF2B5EF4-FFF2-40B4-BE49-F238E27FC236}">
                <a16:creationId xmlns:a16="http://schemas.microsoft.com/office/drawing/2014/main" id="{9D40792C-0CD5-F5DB-FD68-2D17EF9E58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2024146" y="721629"/>
            <a:ext cx="650791" cy="662148"/>
          </a:xfrm>
          <a:prstGeom prst="rect">
            <a:avLst/>
          </a:prstGeom>
        </p:spPr>
      </p:pic>
      <p:pic>
        <p:nvPicPr>
          <p:cNvPr id="18" name="Picture 17" descr="A sign on a wall&#10;&#10;Description automatically generated">
            <a:extLst>
              <a:ext uri="{FF2B5EF4-FFF2-40B4-BE49-F238E27FC236}">
                <a16:creationId xmlns:a16="http://schemas.microsoft.com/office/drawing/2014/main" id="{16EA3953-4197-7F4F-DF12-96B461BB4B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 rot="19882631">
            <a:off x="2737215" y="1116069"/>
            <a:ext cx="1019821" cy="67801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F4AC9AA-2418-D491-E257-B6DEC2566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860" y="876677"/>
            <a:ext cx="1185103" cy="109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gfall back">
            <a:extLst>
              <a:ext uri="{FF2B5EF4-FFF2-40B4-BE49-F238E27FC236}">
                <a16:creationId xmlns:a16="http://schemas.microsoft.com/office/drawing/2014/main" id="{16CBB8E6-6D53-671E-B0DE-12E561F37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592" y="2428238"/>
            <a:ext cx="2061026" cy="84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 group of people on a stage&#10;&#10;Description automatically generated">
            <a:extLst>
              <a:ext uri="{FF2B5EF4-FFF2-40B4-BE49-F238E27FC236}">
                <a16:creationId xmlns:a16="http://schemas.microsoft.com/office/drawing/2014/main" id="{866C0BE6-9C15-387E-CEA4-EA397550911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8467071" y="2420583"/>
            <a:ext cx="1440168" cy="958307"/>
          </a:xfrm>
          <a:prstGeom prst="rect">
            <a:avLst/>
          </a:prstGeom>
        </p:spPr>
      </p:pic>
      <p:pic>
        <p:nvPicPr>
          <p:cNvPr id="1034" name="Picture 10" descr="Photo of the playscape at Play For All Park in Round Rock, TX">
            <a:extLst>
              <a:ext uri="{FF2B5EF4-FFF2-40B4-BE49-F238E27FC236}">
                <a16:creationId xmlns:a16="http://schemas.microsoft.com/office/drawing/2014/main" id="{250AB8B3-0797-C8B5-F9C8-4265FADFF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605" y="3869768"/>
            <a:ext cx="1172975" cy="117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250854D7-944E-DC2C-7157-373A0620F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505" y="5836463"/>
            <a:ext cx="1742744" cy="80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A drawing of a cartoon character reading a book&#10;&#10;Description automatically generated">
            <a:extLst>
              <a:ext uri="{FF2B5EF4-FFF2-40B4-BE49-F238E27FC236}">
                <a16:creationId xmlns:a16="http://schemas.microsoft.com/office/drawing/2014/main" id="{0B277AA7-2122-66F1-4FD4-51942FF3609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3754534" y="5692037"/>
            <a:ext cx="1485459" cy="106000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07373D9-6F86-4430-21CF-C4A3CDF723F1}"/>
              </a:ext>
            </a:extLst>
          </p:cNvPr>
          <p:cNvSpPr txBox="1"/>
          <p:nvPr/>
        </p:nvSpPr>
        <p:spPr>
          <a:xfrm>
            <a:off x="8451273" y="7025440"/>
            <a:ext cx="2450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22" tooltip="https://www.flickr.com/photos/betsystreeter/3575700933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23" tooltip="https://creativecommons.org/licenses/by-nc-nd/3.0/"/>
              </a:rPr>
              <a:t>CC BY-NC-ND</a:t>
            </a:r>
            <a:endParaRPr lang="en-US" sz="900"/>
          </a:p>
        </p:txBody>
      </p:sp>
      <p:pic>
        <p:nvPicPr>
          <p:cNvPr id="40" name="Picture 39" descr="A cartoon character with a backpack and paint brushes&#10;&#10;Description automatically generated">
            <a:extLst>
              <a:ext uri="{FF2B5EF4-FFF2-40B4-BE49-F238E27FC236}">
                <a16:creationId xmlns:a16="http://schemas.microsoft.com/office/drawing/2014/main" id="{DAD8E5CE-7C25-F6A6-F160-93D26C03C32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5"/>
              </a:ext>
            </a:extLst>
          </a:blip>
          <a:stretch>
            <a:fillRect/>
          </a:stretch>
        </p:blipFill>
        <p:spPr>
          <a:xfrm>
            <a:off x="11349044" y="328937"/>
            <a:ext cx="994186" cy="2055774"/>
          </a:xfrm>
          <a:prstGeom prst="rect">
            <a:avLst/>
          </a:prstGeom>
        </p:spPr>
      </p:pic>
      <p:pic>
        <p:nvPicPr>
          <p:cNvPr id="43" name="Picture 42" descr="A colorful circular pattern on a black background&#10;&#10;Description automatically generated">
            <a:extLst>
              <a:ext uri="{FF2B5EF4-FFF2-40B4-BE49-F238E27FC236}">
                <a16:creationId xmlns:a16="http://schemas.microsoft.com/office/drawing/2014/main" id="{64EA3104-A328-D51B-DE06-EC8CC440E1A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7"/>
              </a:ext>
            </a:extLst>
          </a:blip>
          <a:stretch>
            <a:fillRect/>
          </a:stretch>
        </p:blipFill>
        <p:spPr>
          <a:xfrm>
            <a:off x="10349334" y="790972"/>
            <a:ext cx="844244" cy="83509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61C46B7-08AD-B170-3DD0-FA04DD3DB3CA}"/>
              </a:ext>
            </a:extLst>
          </p:cNvPr>
          <p:cNvSpPr txBox="1"/>
          <p:nvPr/>
        </p:nvSpPr>
        <p:spPr>
          <a:xfrm>
            <a:off x="4147146" y="4154999"/>
            <a:ext cx="2112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1D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Pixel Palace Arcade &amp; Bar</a:t>
            </a:r>
          </a:p>
          <a:p>
            <a:r>
              <a:rPr lang="en-US" sz="1200" dirty="0">
                <a:solidFill>
                  <a:srgbClr val="001D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2471 S. A.W. Grimes Blvd</a:t>
            </a:r>
          </a:p>
          <a:p>
            <a:r>
              <a:rPr lang="en-US" sz="1200" dirty="0">
                <a:solidFill>
                  <a:srgbClr val="001D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Round Rock, TX  78664</a:t>
            </a:r>
          </a:p>
          <a:p>
            <a:r>
              <a:rPr lang="en-US" sz="1200" dirty="0">
                <a:solidFill>
                  <a:srgbClr val="001D35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8"/>
              </a:rPr>
              <a:t>https://pixelpalacearcade.com</a:t>
            </a:r>
            <a:endParaRPr lang="en-US" sz="1200" dirty="0">
              <a:solidFill>
                <a:srgbClr val="001D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41472E5-D16E-0292-919F-B02BA74A1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870" y="3985065"/>
            <a:ext cx="1389425" cy="104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470687-ADD8-0631-459D-E044EF563DA6}"/>
              </a:ext>
            </a:extLst>
          </p:cNvPr>
          <p:cNvSpPr txBox="1"/>
          <p:nvPr/>
        </p:nvSpPr>
        <p:spPr>
          <a:xfrm>
            <a:off x="-1" y="4157932"/>
            <a:ext cx="288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</a:t>
            </a:r>
            <a:r>
              <a:rPr lang="en-US" sz="1200" dirty="0" err="1"/>
              <a:t>Picklr</a:t>
            </a:r>
            <a:endParaRPr lang="en-US" sz="1200" dirty="0"/>
          </a:p>
          <a:p>
            <a:r>
              <a:rPr lang="en-US" sz="1200" dirty="0"/>
              <a:t>3021 S I-35 Frontage Rd #240</a:t>
            </a:r>
          </a:p>
          <a:p>
            <a:r>
              <a:rPr lang="en-US" sz="1200" dirty="0"/>
              <a:t>Round Rock, TX  78664</a:t>
            </a:r>
          </a:p>
          <a:p>
            <a:r>
              <a:rPr lang="en-US" sz="1200" dirty="0"/>
              <a:t>737-734-2225</a:t>
            </a:r>
          </a:p>
          <a:p>
            <a:r>
              <a:rPr lang="en-US" sz="1200" dirty="0">
                <a:hlinkClick r:id="rId30"/>
              </a:rPr>
              <a:t>https://thepicklr.com/location/round-rock/</a:t>
            </a:r>
            <a:endParaRPr lang="en-US" sz="1200" dirty="0"/>
          </a:p>
        </p:txBody>
      </p:sp>
      <p:pic>
        <p:nvPicPr>
          <p:cNvPr id="21" name="Picture 20" descr="A picture containing icon&#10;&#10;AI-generated content may be incorrect.">
            <a:extLst>
              <a:ext uri="{FF2B5EF4-FFF2-40B4-BE49-F238E27FC236}">
                <a16:creationId xmlns:a16="http://schemas.microsoft.com/office/drawing/2014/main" id="{E29741D2-1A92-A07D-0C82-6CC70717F874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2"/>
              </a:ext>
            </a:extLst>
          </a:blip>
          <a:stretch>
            <a:fillRect/>
          </a:stretch>
        </p:blipFill>
        <p:spPr>
          <a:xfrm>
            <a:off x="2024146" y="4081902"/>
            <a:ext cx="1457169" cy="84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599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r code&#10;&#10;Description automatically generated">
            <a:extLst>
              <a:ext uri="{FF2B5EF4-FFF2-40B4-BE49-F238E27FC236}">
                <a16:creationId xmlns:a16="http://schemas.microsoft.com/office/drawing/2014/main" id="{5C867D34-E6E3-419A-2BD8-ADE7B68B40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9" y="61426"/>
            <a:ext cx="2922960" cy="2871809"/>
          </a:xfrm>
          <a:prstGeom prst="rect">
            <a:avLst/>
          </a:prstGeom>
        </p:spPr>
      </p:pic>
      <p:pic>
        <p:nvPicPr>
          <p:cNvPr id="3" name="Picture 2" descr="Qr code&#10;&#10;Description automatically generated">
            <a:extLst>
              <a:ext uri="{FF2B5EF4-FFF2-40B4-BE49-F238E27FC236}">
                <a16:creationId xmlns:a16="http://schemas.microsoft.com/office/drawing/2014/main" id="{54A2225B-77A0-E619-6DE2-F6C596E809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040" y="-2"/>
            <a:ext cx="2922960" cy="2871809"/>
          </a:xfrm>
          <a:prstGeom prst="rect">
            <a:avLst/>
          </a:prstGeom>
        </p:spPr>
      </p:pic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323C08C5-6DD3-F3E7-AB3A-5893264D83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079" y="-1"/>
            <a:ext cx="2922960" cy="2871809"/>
          </a:xfrm>
          <a:prstGeom prst="rect">
            <a:avLst/>
          </a:prstGeom>
        </p:spPr>
      </p:pic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4E819862-EE34-752C-A7D9-3E3B3E3A3B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039" y="0"/>
            <a:ext cx="2922961" cy="2871810"/>
          </a:xfrm>
          <a:prstGeom prst="rect">
            <a:avLst/>
          </a:prstGeom>
        </p:spPr>
      </p:pic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16275873-A40F-7153-BBB8-73B3E825F4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24765"/>
            <a:ext cx="2985481" cy="2933236"/>
          </a:xfrm>
          <a:prstGeom prst="rect">
            <a:avLst/>
          </a:prstGeom>
        </p:spPr>
      </p:pic>
      <p:pic>
        <p:nvPicPr>
          <p:cNvPr id="7" name="Picture 6" descr="Qr code&#10;&#10;Description automatically generated">
            <a:extLst>
              <a:ext uri="{FF2B5EF4-FFF2-40B4-BE49-F238E27FC236}">
                <a16:creationId xmlns:a16="http://schemas.microsoft.com/office/drawing/2014/main" id="{D19C6F48-CC45-4CBD-0924-B07088AEF4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518" y="3863340"/>
            <a:ext cx="2922961" cy="2871810"/>
          </a:xfrm>
          <a:prstGeom prst="rect">
            <a:avLst/>
          </a:prstGeom>
        </p:spPr>
      </p:pic>
      <p:pic>
        <p:nvPicPr>
          <p:cNvPr id="8" name="Picture 7" descr="Qr code&#10;&#10;Description automatically generated">
            <a:extLst>
              <a:ext uri="{FF2B5EF4-FFF2-40B4-BE49-F238E27FC236}">
                <a16:creationId xmlns:a16="http://schemas.microsoft.com/office/drawing/2014/main" id="{07E09652-2C63-9788-D59D-B3ECA0EC2C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039" y="3924764"/>
            <a:ext cx="2922961" cy="2871810"/>
          </a:xfrm>
          <a:prstGeom prst="rect">
            <a:avLst/>
          </a:prstGeom>
        </p:spPr>
      </p:pic>
      <p:pic>
        <p:nvPicPr>
          <p:cNvPr id="9" name="Picture 8" descr="Qr code&#10;&#10;Description automatically generated">
            <a:extLst>
              <a:ext uri="{FF2B5EF4-FFF2-40B4-BE49-F238E27FC236}">
                <a16:creationId xmlns:a16="http://schemas.microsoft.com/office/drawing/2014/main" id="{03E64C3E-8F5B-BA43-9524-6EDA3CDB50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039" y="3924764"/>
            <a:ext cx="2922961" cy="287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28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506</Words>
  <Application>Microsoft Office PowerPoint</Application>
  <PresentationFormat>Widescreen</PresentationFormat>
  <Paragraphs>111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Amasis MT Pro Black</vt:lpstr>
      <vt:lpstr>Arial</vt:lpstr>
      <vt:lpstr>Calibri</vt:lpstr>
      <vt:lpstr>Calibri Light</vt:lpstr>
      <vt:lpstr>museo-sans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Gena Nelson</dc:creator>
  <cp:lastModifiedBy>Gena Nelson</cp:lastModifiedBy>
  <cp:revision>1</cp:revision>
  <cp:lastPrinted>2025-06-03T14:51:44Z</cp:lastPrinted>
  <dcterms:created xsi:type="dcterms:W3CDTF">2023-03-08T21:17:52Z</dcterms:created>
  <dcterms:modified xsi:type="dcterms:W3CDTF">2026-01-09T15:04:12Z</dcterms:modified>
</cp:coreProperties>
</file>